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0" autoAdjust="0"/>
  </p:normalViewPr>
  <p:slideViewPr>
    <p:cSldViewPr snapToGrid="0">
      <p:cViewPr varScale="1">
        <p:scale>
          <a:sx n="112" d="100"/>
          <a:sy n="112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2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8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6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8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5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B501-559D-4AA5-8F59-FB0F5FE29A8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B49D-B3E9-4661-AE1C-1C90A733B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microsoft.com/office/2007/relationships/hdphoto" Target="../media/hdphoto11.wdp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8.wdp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2806" y="1803634"/>
            <a:ext cx="6690586" cy="2801923"/>
          </a:xfrm>
          <a:prstGeom prst="roundRect">
            <a:avLst/>
          </a:prstGeo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Презентация на автоматизацию 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звука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299" y="3053943"/>
            <a:ext cx="2296086" cy="33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563" y1="62130" x2="56750" y2="60533"/>
                        <a14:foregroundMark x1="60938" y1="61657" x2="62125" y2="61657"/>
                        <a14:foregroundMark x1="65500" y1="58639" x2="72813" y2="68994"/>
                        <a14:foregroundMark x1="75750" y1="52249" x2="80563" y2="67870"/>
                        <a14:foregroundMark x1="76000" y1="44379" x2="77688" y2="36805"/>
                        <a14:foregroundMark x1="78188" y1="44615" x2="82563" y2="33136"/>
                      </a14:backgroundRemoval>
                    </a14:imgEffect>
                  </a14:imgLayer>
                </a14:imgProps>
              </a:ext>
            </a:extLst>
          </a:blip>
          <a:srcRect l="5614" t="18362" r="51134" b="16072"/>
          <a:stretch/>
        </p:blipFill>
        <p:spPr>
          <a:xfrm>
            <a:off x="1026269" y="734225"/>
            <a:ext cx="2072081" cy="3317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563" y1="62130" x2="56750" y2="60533"/>
                        <a14:foregroundMark x1="60938" y1="61657" x2="62125" y2="61657"/>
                        <a14:foregroundMark x1="65500" y1="58639" x2="72813" y2="68994"/>
                        <a14:foregroundMark x1="75750" y1="52249" x2="80563" y2="67870"/>
                        <a14:foregroundMark x1="76000" y1="44379" x2="77688" y2="36805"/>
                        <a14:foregroundMark x1="78188" y1="44615" x2="82563" y2="33136"/>
                      </a14:backgroundRemoval>
                    </a14:imgEffect>
                  </a14:imgLayer>
                </a14:imgProps>
              </a:ext>
            </a:extLst>
          </a:blip>
          <a:srcRect l="50741" t="21625" r="8193" b="15341"/>
          <a:stretch/>
        </p:blipFill>
        <p:spPr>
          <a:xfrm>
            <a:off x="1026269" y="918595"/>
            <a:ext cx="1971381" cy="3196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0975" b="53859"/>
          <a:stretch/>
        </p:blipFill>
        <p:spPr>
          <a:xfrm>
            <a:off x="3540187" y="1017098"/>
            <a:ext cx="3030403" cy="2862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31" b="89958" l="6200" r="90000">
                        <a14:foregroundMark x1="12200" y1="43989" x2="18800" y2="30127"/>
                        <a14:foregroundMark x1="25400" y1="41443" x2="34000" y2="56294"/>
                        <a14:foregroundMark x1="47000" y1="52758" x2="69800" y2="48798"/>
                        <a14:foregroundMark x1="83600" y1="51485" x2="86400" y2="71146"/>
                        <a14:foregroundMark x1="84600" y1="79491" x2="85200" y2="77228"/>
                        <a14:foregroundMark x1="72800" y1="84441" x2="74800" y2="84724"/>
                        <a14:foregroundMark x1="27400" y1="85290" x2="32000" y2="77369"/>
                        <a14:foregroundMark x1="15200" y1="32107" x2="16600" y2="30835"/>
                        <a14:foregroundMark x1="20000" y1="29562" x2="48600" y2="52475"/>
                        <a14:foregroundMark x1="12600" y1="28289" x2="16400" y2="29420"/>
                        <a14:foregroundMark x1="19800" y1="27440" x2="22000" y2="30269"/>
                        <a14:foregroundMark x1="22800" y1="41160" x2="29200" y2="57143"/>
                        <a14:foregroundMark x1="35400" y1="58133" x2="40800" y2="75248"/>
                        <a14:foregroundMark x1="33200" y1="46110" x2="74000" y2="52192"/>
                        <a14:foregroundMark x1="74200" y1="52617" x2="76800" y2="65912"/>
                        <a14:foregroundMark x1="53600" y1="48232" x2="78000" y2="46676"/>
                        <a14:foregroundMark x1="82200" y1="49929" x2="87800" y2="62659"/>
                        <a14:foregroundMark x1="34800" y1="53465" x2="59600" y2="53465"/>
                        <a14:foregroundMark x1="30000" y1="63791" x2="31800" y2="74823"/>
                        <a14:foregroundMark x1="40800" y1="75955" x2="42000" y2="82037"/>
                        <a14:foregroundMark x1="43600" y1="55728" x2="65400" y2="55728"/>
                        <a14:foregroundMark x1="71000" y1="56011" x2="79800" y2="69024"/>
                        <a14:foregroundMark x1="41000" y1="86563" x2="43000" y2="83451"/>
                        <a14:foregroundMark x1="74800" y1="83310" x2="78200" y2="67468"/>
                        <a14:foregroundMark x1="78400" y1="66054" x2="84600" y2="70297"/>
                        <a14:foregroundMark x1="82400" y1="81895" x2="84200" y2="79208"/>
                        <a14:foregroundMark x1="78800" y1="62801" x2="84200" y2="67893"/>
                        <a14:foregroundMark x1="81400" y1="67893" x2="82200" y2="71287"/>
                        <a14:foregroundMark x1="80800" y1="47666" x2="84400" y2="51485"/>
                        <a14:foregroundMark x1="46000" y1="59689" x2="67400" y2="57001"/>
                        <a14:foregroundMark x1="23800" y1="28147" x2="25800" y2="30269"/>
                        <a14:backgroundMark x1="56200" y1="29986" x2="88600" y2="32249"/>
                      </a14:backgroundRemoval>
                    </a14:imgEffect>
                  </a14:imgLayer>
                </a14:imgProps>
              </a:ext>
            </a:extLst>
          </a:blip>
          <a:srcRect l="2" t="24462" r="-1798" b="10106"/>
          <a:stretch/>
        </p:blipFill>
        <p:spPr>
          <a:xfrm>
            <a:off x="3372614" y="1371070"/>
            <a:ext cx="2857272" cy="2596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28" b="100000" l="1000" r="98556">
                        <a14:foregroundMark x1="4556" y1="68448" x2="9889" y2="82931"/>
                        <a14:foregroundMark x1="6333" y1="69138" x2="29000" y2="53793"/>
                        <a14:foregroundMark x1="35000" y1="55000" x2="40889" y2="59655"/>
                        <a14:foregroundMark x1="9556" y1="79655" x2="42222" y2="58276"/>
                        <a14:foregroundMark x1="43667" y1="62414" x2="43111" y2="67586"/>
                        <a14:foregroundMark x1="13444" y1="83448" x2="29778" y2="79483"/>
                        <a14:foregroundMark x1="33111" y1="66724" x2="44667" y2="91034"/>
                        <a14:foregroundMark x1="28889" y1="56552" x2="33667" y2="52931"/>
                        <a14:foregroundMark x1="40000" y1="87069" x2="42667" y2="93276"/>
                        <a14:foregroundMark x1="18111" y1="55172" x2="19667" y2="56897"/>
                        <a14:foregroundMark x1="29222" y1="81207" x2="43000" y2="69483"/>
                        <a14:foregroundMark x1="5778" y1="66897" x2="7111" y2="67069"/>
                        <a14:foregroundMark x1="19889" y1="84828" x2="22889" y2="83621"/>
                        <a14:foregroundMark x1="22667" y1="83793" x2="22667" y2="83793"/>
                        <a14:foregroundMark x1="22778" y1="84310" x2="29000" y2="82241"/>
                        <a14:foregroundMark x1="9000" y1="64310" x2="15556" y2="59483"/>
                        <a14:foregroundMark x1="38778" y1="87414" x2="42333" y2="94138"/>
                        <a14:foregroundMark x1="43778" y1="97241" x2="46222" y2="93276"/>
                        <a14:foregroundMark x1="30778" y1="53966" x2="34778" y2="50862"/>
                      </a14:backgroundRemoval>
                    </a14:imgEffect>
                  </a14:imgLayer>
                </a14:imgProps>
              </a:ext>
            </a:extLst>
          </a:blip>
          <a:srcRect l="50957" t="6929" r="316" b="35103"/>
          <a:stretch/>
        </p:blipFill>
        <p:spPr>
          <a:xfrm>
            <a:off x="6424247" y="1216265"/>
            <a:ext cx="3589234" cy="2751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/>
          <a:srcRect t="41725" r="49535"/>
          <a:stretch/>
        </p:blipFill>
        <p:spPr>
          <a:xfrm>
            <a:off x="6300283" y="1041239"/>
            <a:ext cx="3835030" cy="28567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/>
          <a:srcRect l="2685" r="54325"/>
          <a:stretch/>
        </p:blipFill>
        <p:spPr>
          <a:xfrm>
            <a:off x="1737024" y="3712640"/>
            <a:ext cx="1894939" cy="2934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/>
          <a:srcRect l="53041"/>
          <a:stretch/>
        </p:blipFill>
        <p:spPr>
          <a:xfrm>
            <a:off x="1764523" y="3712640"/>
            <a:ext cx="2061520" cy="2926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85926" l="6806" r="97917">
                        <a14:foregroundMark x1="56111" y1="35185" x2="60833" y2="42407"/>
                        <a14:foregroundMark x1="62361" y1="32963" x2="63889" y2="42407"/>
                        <a14:foregroundMark x1="59028" y1="46852" x2="64861" y2="54630"/>
                        <a14:foregroundMark x1="67222" y1="40556" x2="79444" y2="39259"/>
                        <a14:foregroundMark x1="70417" y1="20926" x2="76389" y2="33333"/>
                        <a14:foregroundMark x1="80833" y1="27778" x2="90972" y2="48704"/>
                        <a14:foregroundMark x1="62361" y1="72593" x2="65000" y2="58333"/>
                        <a14:foregroundMark x1="60972" y1="32778" x2="59861" y2="29815"/>
                        <a14:foregroundMark x1="78056" y1="6852" x2="79167" y2="6481"/>
                        <a14:foregroundMark x1="54583" y1="33333" x2="55694" y2="33333"/>
                        <a14:foregroundMark x1="27500" y1="63333" x2="40139" y2="55185"/>
                        <a14:foregroundMark x1="14306" y1="67963" x2="14306" y2="64815"/>
                        <a14:backgroundMark x1="16806" y1="78333" x2="21806" y2="69259"/>
                        <a14:backgroundMark x1="34167" y1="74444" x2="35417" y2="79259"/>
                        <a14:backgroundMark x1="32083" y1="64630" x2="36944" y2="61296"/>
                      </a14:backgroundRemoval>
                    </a14:imgEffect>
                  </a14:imgLayer>
                </a14:imgProps>
              </a:ext>
            </a:extLst>
          </a:blip>
          <a:srcRect l="5223" t="6387" r="51405" b="14652"/>
          <a:stretch/>
        </p:blipFill>
        <p:spPr>
          <a:xfrm>
            <a:off x="5640798" y="3358100"/>
            <a:ext cx="2368223" cy="32336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85926" l="6806" r="97917">
                        <a14:foregroundMark x1="56111" y1="35185" x2="60833" y2="42407"/>
                        <a14:foregroundMark x1="62361" y1="32963" x2="63889" y2="42407"/>
                        <a14:foregroundMark x1="59028" y1="46852" x2="64861" y2="54630"/>
                        <a14:foregroundMark x1="67222" y1="40556" x2="79444" y2="39259"/>
                        <a14:foregroundMark x1="70417" y1="20926" x2="76389" y2="33333"/>
                        <a14:foregroundMark x1="80833" y1="27778" x2="90972" y2="48704"/>
                        <a14:foregroundMark x1="62361" y1="72593" x2="65000" y2="58333"/>
                        <a14:foregroundMark x1="60972" y1="32778" x2="59861" y2="29815"/>
                        <a14:foregroundMark x1="78056" y1="6852" x2="79167" y2="6481"/>
                        <a14:foregroundMark x1="54583" y1="33333" x2="55694" y2="33333"/>
                      </a14:backgroundRemoval>
                    </a14:imgEffect>
                  </a14:imgLayer>
                </a14:imgProps>
              </a:ext>
            </a:extLst>
          </a:blip>
          <a:srcRect l="54528" t="3437" r="1567" b="14652"/>
          <a:stretch/>
        </p:blipFill>
        <p:spPr>
          <a:xfrm>
            <a:off x="5685641" y="3230932"/>
            <a:ext cx="2249858" cy="31480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46" y1="33793" x2="21927" y2="46034"/>
                        <a14:foregroundMark x1="55417" y1="15517" x2="86563" y2="48103"/>
                        <a14:foregroundMark x1="88958" y1="48966" x2="88594" y2="67069"/>
                        <a14:foregroundMark x1="88698" y1="46897" x2="94844" y2="52241"/>
                        <a14:foregroundMark x1="97135" y1="57759" x2="95625" y2="70000"/>
                        <a14:foregroundMark x1="86302" y1="66207" x2="86406" y2="83103"/>
                        <a14:foregroundMark x1="87188" y1="85345" x2="89844" y2="88621"/>
                        <a14:foregroundMark x1="94063" y1="66207" x2="94063" y2="80690"/>
                        <a14:foregroundMark x1="53750" y1="18103" x2="81198" y2="65000"/>
                        <a14:foregroundMark x1="72656" y1="58276" x2="84740" y2="75517"/>
                        <a14:foregroundMark x1="3177" y1="12069" x2="25000" y2="39655"/>
                        <a14:foregroundMark x1="2031" y1="17586" x2="31667" y2="72241"/>
                        <a14:foregroundMark x1="90625" y1="93793" x2="92813" y2="82241"/>
                        <a14:foregroundMark x1="54010" y1="4483" x2="53073" y2="16379"/>
                      </a14:backgroundRemoval>
                    </a14:imgEffect>
                  </a14:imgLayer>
                </a14:imgProps>
              </a:ext>
            </a:extLst>
          </a:blip>
          <a:srcRect r="50924"/>
          <a:stretch/>
        </p:blipFill>
        <p:spPr>
          <a:xfrm>
            <a:off x="8266726" y="4198876"/>
            <a:ext cx="3285003" cy="2022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/>
          <a:srcRect l="49747"/>
          <a:stretch/>
        </p:blipFill>
        <p:spPr>
          <a:xfrm>
            <a:off x="8148379" y="4196872"/>
            <a:ext cx="3363901" cy="202404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59798" y="133165"/>
            <a:ext cx="5859262" cy="390026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Раскрась рисунки. Назови слово и нажми на раскраску.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1982788"/>
            <a:ext cx="21501546" cy="2717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Лесная сцена с различными лесными деревьям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6682">
            <a:off x="10781429" y="2393763"/>
            <a:ext cx="1184998" cy="1425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667" y1="94414" x2="50167" y2="91351"/>
                        <a14:foregroundMark x1="60167" y1="97658" x2="59167" y2="95856"/>
                        <a14:foregroundMark x1="80833" y1="94054" x2="82167" y2="91892"/>
                        <a14:foregroundMark x1="94667" y1="97838" x2="94500" y2="958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96" y="4709350"/>
            <a:ext cx="2341635" cy="21660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824" y="2807619"/>
            <a:ext cx="2825967" cy="28259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0" b="88378" l="18160" r="76392">
                        <a14:backgroundMark x1="43826" y1="75545" x2="70218" y2="71671"/>
                      </a14:backgroundRemoval>
                    </a14:imgEffect>
                  </a14:imgLayer>
                </a14:imgProps>
              </a:ext>
            </a:extLst>
          </a:blip>
          <a:srcRect l="19246" t="3726" r="17114" b="2167"/>
          <a:stretch/>
        </p:blipFill>
        <p:spPr>
          <a:xfrm rot="18851464">
            <a:off x="106237" y="1866465"/>
            <a:ext cx="1573220" cy="23263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978" b="87167" l="44068" r="94068">
                        <a14:foregroundMark x1="48063" y1="61259" x2="49031" y2="57264"/>
                        <a14:foregroundMark x1="51574" y1="54237" x2="53511" y2="55569"/>
                        <a14:foregroundMark x1="47821" y1="59564" x2="48910" y2="57264"/>
                        <a14:foregroundMark x1="46852" y1="60048" x2="48547" y2="56780"/>
                        <a14:foregroundMark x1="61259" y1="67918" x2="63196" y2="71065"/>
                        <a14:foregroundMark x1="67554" y1="68644" x2="79056" y2="69128"/>
                        <a14:foregroundMark x1="81477" y1="66465" x2="79056" y2="69007"/>
                        <a14:foregroundMark x1="72034" y1="57264" x2="77482" y2="56901"/>
                        <a14:foregroundMark x1="60169" y1="51816" x2="63801" y2="55569"/>
                      </a14:backgroundRemoval>
                    </a14:imgEffect>
                  </a14:imgLayer>
                </a14:imgProps>
              </a:ext>
            </a:extLst>
          </a:blip>
          <a:srcRect l="44057" t="41861" r="2457" b="12101"/>
          <a:stretch/>
        </p:blipFill>
        <p:spPr>
          <a:xfrm rot="20324461" flipH="1">
            <a:off x="1274842" y="1944540"/>
            <a:ext cx="2235460" cy="180310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654" b="46731" l="9080" r="33414"/>
                    </a14:imgEffect>
                  </a14:imgLayer>
                </a14:imgProps>
              </a:ext>
            </a:extLst>
          </a:blip>
          <a:srcRect l="6374" t="6551" r="65466" b="51374"/>
          <a:stretch/>
        </p:blipFill>
        <p:spPr>
          <a:xfrm>
            <a:off x="9059288" y="1692670"/>
            <a:ext cx="1777627" cy="265598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/>
          <a:srcRect/>
          <a:stretch/>
        </p:blipFill>
        <p:spPr>
          <a:xfrm>
            <a:off x="-231124" y="2863454"/>
            <a:ext cx="4020209" cy="205630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/>
          <a:srcRect l="3215" t="3646" r="2843"/>
          <a:stretch/>
        </p:blipFill>
        <p:spPr>
          <a:xfrm>
            <a:off x="4369278" y="4367381"/>
            <a:ext cx="4998128" cy="275655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89" b="85760" l="1087" r="100000"/>
                    </a14:imgEffect>
                  </a14:imgLayer>
                </a14:imgProps>
              </a:ext>
            </a:extLst>
          </a:blip>
          <a:srcRect l="-1197" t="11310" r="-1" b="14837"/>
          <a:stretch/>
        </p:blipFill>
        <p:spPr>
          <a:xfrm>
            <a:off x="9064101" y="3187082"/>
            <a:ext cx="3127899" cy="233482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59798" y="133165"/>
            <a:ext cx="5859262" cy="390026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Кто в какой палатке живёт? (</a:t>
            </a:r>
            <a:r>
              <a:rPr lang="ru-RU" dirty="0" err="1" smtClean="0">
                <a:solidFill>
                  <a:schemeClr val="bg1"/>
                </a:solidFill>
              </a:rPr>
              <a:t>ДятеЛ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гоЛубой</a:t>
            </a:r>
            <a:r>
              <a:rPr lang="ru-RU" dirty="0" smtClean="0">
                <a:solidFill>
                  <a:schemeClr val="bg1"/>
                </a:solidFill>
              </a:rPr>
              <a:t>…)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Презентация на автоматизацию  звука  [Л].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Мышкина Виктория</dc:creator>
  <cp:lastModifiedBy>Мышкина Виктория</cp:lastModifiedBy>
  <cp:revision>8</cp:revision>
  <dcterms:created xsi:type="dcterms:W3CDTF">2023-11-24T07:07:05Z</dcterms:created>
  <dcterms:modified xsi:type="dcterms:W3CDTF">2023-11-24T08:14:19Z</dcterms:modified>
</cp:coreProperties>
</file>