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E97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A0888-FD77-44F4-B291-392169B5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36710E-3CF0-4964-861B-1F55554FA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1AE999-E922-497D-82DF-9FFA479A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6E99CE-150F-4241-BB9A-5CCCC5AD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5FE8DE-A944-4F75-BA91-3F2BC6E7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3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C16090-E2D2-4987-9C8F-CEE2B6D8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5887B9E-8215-4DCD-831C-C06114C68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3E9060-8524-45F1-837F-371AEFD1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755113-5720-4E68-8979-379945D1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616413-D2E8-4155-B1E4-E0EB4544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4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72DAA1-B8D5-44FA-8488-61CBB76C3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37593C-E896-4902-A7CD-82076E960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4C0FD0-2D8A-41E1-8967-A14CB65DF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A4DBF9-04DE-49F1-8AD6-FDAA5D70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16FC82-96A3-4AA7-942D-8C2CD959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DCDA82-4550-41EA-B5CB-6D99DC65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CE65B7-F167-47E3-B5C8-E481948EC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05D03B-8625-4CBF-A137-3119B045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D5E2F6-B432-424D-A902-1CF8D3089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351F56-E49C-45A9-A594-2D825274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6C5B7-E435-4455-A6B2-6B2FF86F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DC94F8-EAC4-4357-BFF6-4A9496B0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DCA13E-FF00-4637-AAEE-D41BD2DB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21F76A-AC13-451C-B4D6-78D675F2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4D63E2-DE58-4BA6-AFE6-AC05D014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9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980E77-2448-42FB-BCCA-F654004C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71E1AC-8DA0-4D86-AF18-04E726DC7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A05EBC9-22FC-46BC-82AE-1D3C1562F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18B6F4A-B1AB-4D19-9C29-208DD9E3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4D2C9E-10D4-43ED-9018-9FD09EB6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AEA228-0C67-4944-AE1F-0F209605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0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09B29-9042-4716-B1DF-E141201E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9DC488A-0164-44C9-B477-CCDB9BC0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EEF32A-30DC-445B-AD89-4AB731E4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CADCED2-68D5-474D-A4B0-498A8963D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8434DA-7FD8-43BD-8000-5B0B10C4D7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6AF483B-003B-44C0-9DB3-BAAB3F09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353624A-56C6-4C85-9A47-377CD3A41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379DBDE-D657-4477-9EED-D93E5B96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2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12172-3CB5-4136-A5BC-268D35FF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F2EF924-1C46-479F-A546-5D10CD12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6E321B-260D-481A-8B4A-A6A4F3BA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E664F4-9571-4BC9-B195-A3C2DE27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6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2FCF477-2A2F-4D68-8C1D-7BAF7435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694933-DB5A-4817-B1AA-942D6684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E08CAB-2894-4F70-9054-2CABAE4D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1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50376-4BA7-4295-83C7-BB578B0A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6E3BEC-C40B-4406-90F3-3D3C6BED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79ED74-9CD8-417A-9E8A-6450E695F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C630DB-252D-4FAD-9304-E92437A6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5776EC-103A-4528-A1EC-F4F365D3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D4DE26F-BB4C-4D75-8D60-D56A82EB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8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7CEA4-98BF-470D-B796-9E479457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D51B6D7-62C5-4E0A-8767-A40920225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8BC5C9-BB4D-4962-8D95-79F5700C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E0F3B3-6F2F-40A8-B8F1-5B7A6DA5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59A98B-D73C-4AE3-A51C-B4266205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FE1FCB-6C63-403A-8D31-BDEEF516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5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1B0C8-3176-47C1-9477-EF3FEF88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FAB261A-E5D8-45C5-8B54-3DB073048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634DE-3D87-482D-A309-F72A4ED23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5BC8-F2D3-47F7-B86E-F5BD3BAA0E09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0229DF-B679-46C2-882D-3307C1FE9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56D92E-A071-400E-BFA6-C33548DB4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B4CF9-FBD9-42A5-A799-BDAF077073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7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9.wdp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Бесплатное векторное изображение Современный абстрактный фон">
            <a:extLst>
              <a:ext uri="{FF2B5EF4-FFF2-40B4-BE49-F238E27FC236}">
                <a16:creationId xmlns:a16="http://schemas.microsoft.com/office/drawing/2014/main" xmlns="" id="{7F11D59B-A683-411C-BE86-18C8DC099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4"/>
            <a:ext cx="12192000" cy="68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E259CD4-C3FC-4A99-8AAF-0469ACFB30D9}"/>
              </a:ext>
            </a:extLst>
          </p:cNvPr>
          <p:cNvSpPr/>
          <p:nvPr/>
        </p:nvSpPr>
        <p:spPr>
          <a:xfrm>
            <a:off x="2457232" y="1240341"/>
            <a:ext cx="6947210" cy="3256156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Презентация для автоматизации звука </a:t>
            </a:r>
            <a:r>
              <a:rPr lang="en-US" sz="3200" dirty="0"/>
              <a:t>[C]</a:t>
            </a:r>
            <a:r>
              <a:rPr lang="ru-RU" sz="3200" dirty="0"/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93493D-35A5-4C5A-B2C7-5DA97E32B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176" y="2914650"/>
            <a:ext cx="4300104" cy="36264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95E215-6AB9-4E0E-9656-1D603D35A0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41" b="92578" l="10000" r="90000">
                        <a14:foregroundMark x1="24022" y1="26953" x2="25000" y2="26953"/>
                        <a14:foregroundMark x1="31957" y1="9180" x2="31630" y2="24023"/>
                        <a14:foregroundMark x1="31630" y1="24023" x2="34674" y2="7227"/>
                        <a14:foregroundMark x1="34674" y1="7227" x2="33370" y2="6641"/>
                        <a14:foregroundMark x1="43152" y1="9375" x2="44348" y2="10156"/>
                        <a14:foregroundMark x1="50870" y1="30078" x2="48587" y2="35742"/>
                        <a14:foregroundMark x1="49783" y1="65820" x2="50326" y2="64063"/>
                        <a14:foregroundMark x1="55326" y1="49023" x2="56087" y2="58984"/>
                        <a14:foregroundMark x1="69022" y1="51367" x2="66196" y2="49023"/>
                        <a14:foregroundMark x1="54891" y1="88086" x2="59239" y2="74805"/>
                        <a14:foregroundMark x1="59239" y1="74805" x2="65109" y2="87500"/>
                        <a14:foregroundMark x1="65109" y1="87500" x2="56630" y2="92578"/>
                        <a14:foregroundMark x1="56630" y1="92578" x2="53152" y2="9257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4425">
            <a:off x="315687" y="490588"/>
            <a:ext cx="2353663" cy="13098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C9E23F1-A3E3-4E47-8B8D-0875A0DCB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41" b="92578" l="10000" r="90000">
                        <a14:foregroundMark x1="24022" y1="26953" x2="25000" y2="26953"/>
                        <a14:foregroundMark x1="31957" y1="9180" x2="31630" y2="24023"/>
                        <a14:foregroundMark x1="31630" y1="24023" x2="34674" y2="7227"/>
                        <a14:foregroundMark x1="34674" y1="7227" x2="33370" y2="6641"/>
                        <a14:foregroundMark x1="43152" y1="9375" x2="44348" y2="10156"/>
                        <a14:foregroundMark x1="50870" y1="30078" x2="48587" y2="35742"/>
                        <a14:foregroundMark x1="49783" y1="65820" x2="50326" y2="64063"/>
                        <a14:foregroundMark x1="55326" y1="49023" x2="56087" y2="58984"/>
                        <a14:foregroundMark x1="69022" y1="51367" x2="66196" y2="49023"/>
                        <a14:foregroundMark x1="54891" y1="88086" x2="59239" y2="74805"/>
                        <a14:foregroundMark x1="59239" y1="74805" x2="65109" y2="87500"/>
                        <a14:foregroundMark x1="65109" y1="87500" x2="56630" y2="92578"/>
                        <a14:foregroundMark x1="56630" y1="92578" x2="53152" y2="9257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4425">
            <a:off x="3527736" y="4828059"/>
            <a:ext cx="2710706" cy="150856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89449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ое векторное изображение Современный абстрактный фон">
            <a:extLst>
              <a:ext uri="{FF2B5EF4-FFF2-40B4-BE49-F238E27FC236}">
                <a16:creationId xmlns:a16="http://schemas.microsoft.com/office/drawing/2014/main" xmlns="" id="{BC685412-FA8F-4B2F-A37D-8C120D5B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5F51250-CDE8-4DD8-8B6D-9014EDAB5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5" b="90000" l="10000" r="90000">
                        <a14:foregroundMark x1="43514" y1="9865" x2="55541" y2="98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3092" y="2910106"/>
            <a:ext cx="2031034" cy="203103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2CE0693-BA04-4608-BBB3-3512FBE46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5723" y="907556"/>
            <a:ext cx="2783156" cy="20100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566FC2D-B874-4005-887B-13564CFA4A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4" b="94010" l="4427" r="96615">
                        <a14:foregroundMark x1="19635" y1="10104" x2="29323" y2="9219"/>
                        <a14:foregroundMark x1="22500" y1="5260" x2="28229" y2="5260"/>
                        <a14:foregroundMark x1="10990" y1="75000" x2="3646" y2="83438"/>
                        <a14:foregroundMark x1="3646" y1="83438" x2="10781" y2="92865"/>
                        <a14:foregroundMark x1="10781" y1="92865" x2="18750" y2="88698"/>
                        <a14:foregroundMark x1="89792" y1="67500" x2="90052" y2="68594"/>
                        <a14:foregroundMark x1="5469" y1="77240" x2="4635" y2="89010"/>
                        <a14:foregroundMark x1="4635" y1="89010" x2="5677" y2="90260"/>
                        <a14:foregroundMark x1="92656" y1="68385" x2="94010" y2="70573"/>
                        <a14:foregroundMark x1="89792" y1="75208" x2="96615" y2="84740"/>
                        <a14:foregroundMark x1="96615" y1="84740" x2="94688" y2="89792"/>
                        <a14:foregroundMark x1="22917" y1="3906" x2="26458" y2="3906"/>
                        <a14:foregroundMark x1="82500" y1="92448" x2="91354" y2="91979"/>
                        <a14:foregroundMark x1="83177" y1="94010" x2="90469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948" y="953375"/>
            <a:ext cx="1357530" cy="135753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802CFAA-7536-45E8-9F6C-957982B808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88" b="97516" l="2568" r="96081">
                        <a14:foregroundMark x1="43108" y1="10151" x2="46081" y2="3456"/>
                        <a14:foregroundMark x1="46081" y1="3456" x2="53919" y2="7451"/>
                        <a14:foregroundMark x1="53919" y1="7451" x2="54865" y2="10043"/>
                        <a14:foregroundMark x1="47432" y1="3888" x2="51757" y2="4320"/>
                        <a14:foregroundMark x1="9730" y1="50324" x2="9865" y2="53348"/>
                        <a14:foregroundMark x1="89865" y1="50432" x2="90676" y2="53888"/>
                        <a14:foregroundMark x1="2568" y1="53888" x2="5811" y2="52592"/>
                        <a14:foregroundMark x1="94865" y1="52916" x2="96351" y2="53564"/>
                        <a14:foregroundMark x1="46486" y1="85529" x2="30270" y2="93521"/>
                        <a14:foregroundMark x1="30270" y1="93521" x2="39865" y2="94708"/>
                        <a14:foregroundMark x1="39865" y1="94708" x2="47973" y2="94168"/>
                        <a14:foregroundMark x1="47973" y1="88769" x2="47703" y2="93305"/>
                        <a14:foregroundMark x1="43784" y1="85853" x2="27568" y2="93952"/>
                        <a14:foregroundMark x1="27568" y1="93952" x2="25000" y2="97516"/>
                        <a14:foregroundMark x1="67703" y1="34773" x2="71757" y2="347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54644">
            <a:off x="3246227" y="822206"/>
            <a:ext cx="1463694" cy="18315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18102D-5EE5-4A0E-A3AF-C87D7BBF919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51" b="99179" l="1631" r="97480">
                        <a14:foregroundMark x1="46998" y1="9754" x2="63603" y2="2053"/>
                        <a14:foregroundMark x1="63603" y1="2053" x2="91698" y2="15298"/>
                        <a14:foregroundMark x1="90734" y1="26591" x2="92661" y2="35010"/>
                        <a14:foregroundMark x1="5560" y1="50513" x2="5560" y2="62731"/>
                        <a14:foregroundMark x1="5560" y1="62731" x2="8599" y2="65195"/>
                        <a14:foregroundMark x1="95997" y1="22793" x2="97480" y2="33676"/>
                        <a14:foregroundMark x1="2372" y1="52361" x2="2891" y2="63963"/>
                        <a14:foregroundMark x1="2891" y1="63963" x2="2965" y2="64066"/>
                        <a14:foregroundMark x1="8747" y1="70534" x2="10804" y2="80409"/>
                        <a14:foregroundMark x1="8690" y1="87338" x2="8078" y2="88983"/>
                        <a14:foregroundMark x1="19931" y1="80529" x2="20608" y2="78645"/>
                        <a14:foregroundMark x1="19268" y1="82375" x2="19745" y2="81048"/>
                        <a14:foregroundMark x1="15858" y1="91869" x2="16001" y2="91471"/>
                        <a14:foregroundMark x1="13485" y1="98474" x2="13665" y2="97972"/>
                        <a14:foregroundMark x1="21105" y1="75153" x2="21572" y2="71869"/>
                        <a14:foregroundMark x1="20608" y1="78645" x2="20975" y2="76064"/>
                        <a14:foregroundMark x1="1631" y1="52772" x2="1631" y2="63552"/>
                        <a14:backgroundMark x1="10156" y1="83984" x2="8599" y2="85626"/>
                        <a14:backgroundMark x1="10378" y1="82444" x2="8747" y2="87372"/>
                        <a14:backgroundMark x1="21053" y1="79569" x2="21572" y2="75565"/>
                        <a14:backgroundMark x1="19348" y1="80082" x2="20460" y2="76283"/>
                        <a14:backgroundMark x1="19941" y1="80493" x2="21053" y2="75359"/>
                        <a14:backgroundMark x1="10378" y1="80903" x2="11119" y2="81828"/>
                        <a14:backgroundMark x1="15122" y1="84702" x2="8525" y2="91170"/>
                        <a14:backgroundMark x1="8525" y1="91170" x2="15864" y2="97331"/>
                        <a14:backgroundMark x1="15864" y1="97331" x2="16753" y2="86140"/>
                        <a14:backgroundMark x1="16753" y1="86140" x2="19644" y2="83368"/>
                        <a14:backgroundMark x1="7116" y1="91786" x2="8747" y2="90862"/>
                        <a14:backgroundMark x1="9859" y1="97331" x2="12898" y2="98049"/>
                        <a14:backgroundMark x1="15641" y1="91786" x2="14826" y2="95791"/>
                        <a14:backgroundMark x1="13417" y1="98255" x2="10007" y2="93532"/>
                        <a14:backgroundMark x1="17198" y1="87372" x2="17569" y2="87372"/>
                        <a14:backgroundMark x1="9859" y1="95072" x2="11490" y2="95072"/>
                      </a14:backgroundRemoval>
                    </a14:imgEffect>
                  </a14:imgLayer>
                </a14:imgProps>
              </a:ext>
            </a:extLst>
          </a:blip>
          <a:srcRect l="-2468" t="-1793" r="-1320" b="14294"/>
          <a:stretch/>
        </p:blipFill>
        <p:spPr>
          <a:xfrm>
            <a:off x="742950" y="2849224"/>
            <a:ext cx="1905000" cy="11595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ED25F-04CC-490F-910A-1F6AC1B4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65126"/>
            <a:ext cx="10610850" cy="434974"/>
          </a:xfrm>
        </p:spPr>
        <p:txBody>
          <a:bodyPr>
            <a:normAutofit/>
          </a:bodyPr>
          <a:lstStyle/>
          <a:p>
            <a:r>
              <a:rPr lang="ru-RU" sz="2000" dirty="0"/>
              <a:t>Саймон мечтает о….. Нажимай на облачко и называй.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AE10D3-A25F-466A-B456-17BCE2C856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04401" y="3377151"/>
            <a:ext cx="3694533" cy="31157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xmlns="" id="{C29B826D-ED1F-4654-B767-0C5D155F1FB1}"/>
              </a:ext>
            </a:extLst>
          </p:cNvPr>
          <p:cNvSpPr/>
          <p:nvPr/>
        </p:nvSpPr>
        <p:spPr>
          <a:xfrm>
            <a:off x="5510155" y="800100"/>
            <a:ext cx="1976492" cy="1763588"/>
          </a:xfrm>
          <a:prstGeom prst="cloudCallout">
            <a:avLst/>
          </a:prstGeom>
          <a:solidFill>
            <a:srgbClr val="E97BE6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узырек для мыслей: облако 14">
            <a:extLst>
              <a:ext uri="{FF2B5EF4-FFF2-40B4-BE49-F238E27FC236}">
                <a16:creationId xmlns:a16="http://schemas.microsoft.com/office/drawing/2014/main" xmlns="" id="{D838242C-FE64-42BB-9ECE-00D05BFCBE19}"/>
              </a:ext>
            </a:extLst>
          </p:cNvPr>
          <p:cNvSpPr/>
          <p:nvPr/>
        </p:nvSpPr>
        <p:spPr>
          <a:xfrm rot="1357807">
            <a:off x="9415032" y="2932648"/>
            <a:ext cx="2308901" cy="1954737"/>
          </a:xfrm>
          <a:prstGeom prst="cloudCallout">
            <a:avLst/>
          </a:prstGeom>
          <a:solidFill>
            <a:srgbClr val="E97BE6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xmlns="" id="{BB95B9EA-4034-4F71-A4D4-25A24F37AD1D}"/>
              </a:ext>
            </a:extLst>
          </p:cNvPr>
          <p:cNvSpPr/>
          <p:nvPr/>
        </p:nvSpPr>
        <p:spPr>
          <a:xfrm>
            <a:off x="2898470" y="953375"/>
            <a:ext cx="1997566" cy="1763588"/>
          </a:xfrm>
          <a:prstGeom prst="cloudCallout">
            <a:avLst/>
          </a:prstGeom>
          <a:solidFill>
            <a:srgbClr val="E97BE6">
              <a:alpha val="99000"/>
            </a:srgb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узырек для мыслей: облако 16">
            <a:extLst>
              <a:ext uri="{FF2B5EF4-FFF2-40B4-BE49-F238E27FC236}">
                <a16:creationId xmlns:a16="http://schemas.microsoft.com/office/drawing/2014/main" xmlns="" id="{1B2C8494-C7FF-4D99-A9ED-8ABB289D9C5C}"/>
              </a:ext>
            </a:extLst>
          </p:cNvPr>
          <p:cNvSpPr/>
          <p:nvPr/>
        </p:nvSpPr>
        <p:spPr>
          <a:xfrm rot="18701474">
            <a:off x="551534" y="2451633"/>
            <a:ext cx="2308901" cy="1954737"/>
          </a:xfrm>
          <a:prstGeom prst="cloudCallout">
            <a:avLst/>
          </a:prstGeom>
          <a:solidFill>
            <a:srgbClr val="E97BE6"/>
          </a:solidFill>
          <a:effectLst>
            <a:glow rad="101600">
              <a:srgbClr val="00B0F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узырек для мыслей: облако 18">
            <a:extLst>
              <a:ext uri="{FF2B5EF4-FFF2-40B4-BE49-F238E27FC236}">
                <a16:creationId xmlns:a16="http://schemas.microsoft.com/office/drawing/2014/main" xmlns="" id="{478F3404-752D-4B90-B9B2-E7AB0150169E}"/>
              </a:ext>
            </a:extLst>
          </p:cNvPr>
          <p:cNvSpPr/>
          <p:nvPr/>
        </p:nvSpPr>
        <p:spPr>
          <a:xfrm rot="714850">
            <a:off x="8055317" y="955060"/>
            <a:ext cx="2145051" cy="1838326"/>
          </a:xfrm>
          <a:prstGeom prst="cloudCallout">
            <a:avLst/>
          </a:prstGeom>
          <a:solidFill>
            <a:srgbClr val="E97BE6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1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32DAA-B92B-4EFE-95E4-B7A3FB74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5F2AF8-2440-4ACF-9A00-BE44C3480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Бесплатное векторное изображение Современный абстрактный фон">
            <a:extLst>
              <a:ext uri="{FF2B5EF4-FFF2-40B4-BE49-F238E27FC236}">
                <a16:creationId xmlns:a16="http://schemas.microsoft.com/office/drawing/2014/main" xmlns="" id="{91A9DA17-6433-4652-BA41-85126E12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4"/>
            <a:ext cx="12192000" cy="68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501554B0-720A-4BE6-8EAF-9126D9635C20}"/>
              </a:ext>
            </a:extLst>
          </p:cNvPr>
          <p:cNvSpPr/>
          <p:nvPr/>
        </p:nvSpPr>
        <p:spPr>
          <a:xfrm>
            <a:off x="1848897" y="1825625"/>
            <a:ext cx="9504903" cy="4183060"/>
          </a:xfrm>
          <a:custGeom>
            <a:avLst/>
            <a:gdLst>
              <a:gd name="connsiteX0" fmla="*/ 519452 w 8681087"/>
              <a:gd name="connsiteY0" fmla="*/ 2784151 h 3583069"/>
              <a:gd name="connsiteX1" fmla="*/ 1594625 w 8681087"/>
              <a:gd name="connsiteY1" fmla="*/ 1146270 h 3583069"/>
              <a:gd name="connsiteX2" fmla="*/ 3001395 w 8681087"/>
              <a:gd name="connsiteY2" fmla="*/ 2191298 h 3583069"/>
              <a:gd name="connsiteX3" fmla="*/ 4367971 w 8681087"/>
              <a:gd name="connsiteY3" fmla="*/ 412740 h 3583069"/>
              <a:gd name="connsiteX4" fmla="*/ 5814933 w 8681087"/>
              <a:gd name="connsiteY4" fmla="*/ 151483 h 3583069"/>
              <a:gd name="connsiteX5" fmla="*/ 6146529 w 8681087"/>
              <a:gd name="connsiteY5" fmla="*/ 2352072 h 3583069"/>
              <a:gd name="connsiteX6" fmla="*/ 8206441 w 8681087"/>
              <a:gd name="connsiteY6" fmla="*/ 2331975 h 3583069"/>
              <a:gd name="connsiteX7" fmla="*/ 8668665 w 8681087"/>
              <a:gd name="connsiteY7" fmla="*/ 3457390 h 3583069"/>
              <a:gd name="connsiteX8" fmla="*/ 7904990 w 8681087"/>
              <a:gd name="connsiteY8" fmla="*/ 3296617 h 3583069"/>
              <a:gd name="connsiteX9" fmla="*/ 7673878 w 8681087"/>
              <a:gd name="connsiteY9" fmla="*/ 2804248 h 3583069"/>
              <a:gd name="connsiteX10" fmla="*/ 6297254 w 8681087"/>
              <a:gd name="connsiteY10" fmla="*/ 2934876 h 3583069"/>
              <a:gd name="connsiteX11" fmla="*/ 5503434 w 8681087"/>
              <a:gd name="connsiteY11" fmla="*/ 2914779 h 3583069"/>
              <a:gd name="connsiteX12" fmla="*/ 5302467 w 8681087"/>
              <a:gd name="connsiteY12" fmla="*/ 945303 h 3583069"/>
              <a:gd name="connsiteX13" fmla="*/ 3925843 w 8681087"/>
              <a:gd name="connsiteY13" fmla="*/ 2321927 h 3583069"/>
              <a:gd name="connsiteX14" fmla="*/ 2991346 w 8681087"/>
              <a:gd name="connsiteY14" fmla="*/ 2914779 h 3583069"/>
              <a:gd name="connsiteX15" fmla="*/ 1886028 w 8681087"/>
              <a:gd name="connsiteY15" fmla="*/ 2171201 h 3583069"/>
              <a:gd name="connsiteX16" fmla="*/ 800806 w 8681087"/>
              <a:gd name="connsiteY16" fmla="*/ 3497584 h 3583069"/>
              <a:gd name="connsiteX17" fmla="*/ 87373 w 8681087"/>
              <a:gd name="connsiteY17" fmla="*/ 3447342 h 3583069"/>
              <a:gd name="connsiteX18" fmla="*/ 37131 w 8681087"/>
              <a:gd name="connsiteY18" fmla="*/ 3417197 h 358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81087" h="3583069">
                <a:moveTo>
                  <a:pt x="519452" y="2784151"/>
                </a:moveTo>
                <a:cubicBezTo>
                  <a:pt x="850210" y="2014615"/>
                  <a:pt x="1180968" y="1245079"/>
                  <a:pt x="1594625" y="1146270"/>
                </a:cubicBezTo>
                <a:cubicBezTo>
                  <a:pt x="2008282" y="1047461"/>
                  <a:pt x="2539171" y="2313553"/>
                  <a:pt x="3001395" y="2191298"/>
                </a:cubicBezTo>
                <a:cubicBezTo>
                  <a:pt x="3463619" y="2069043"/>
                  <a:pt x="3899048" y="752709"/>
                  <a:pt x="4367971" y="412740"/>
                </a:cubicBezTo>
                <a:cubicBezTo>
                  <a:pt x="4836894" y="72771"/>
                  <a:pt x="5518507" y="-171739"/>
                  <a:pt x="5814933" y="151483"/>
                </a:cubicBezTo>
                <a:cubicBezTo>
                  <a:pt x="6111359" y="474705"/>
                  <a:pt x="5747944" y="1988657"/>
                  <a:pt x="6146529" y="2352072"/>
                </a:cubicBezTo>
                <a:cubicBezTo>
                  <a:pt x="6545114" y="2715487"/>
                  <a:pt x="7786085" y="2147755"/>
                  <a:pt x="8206441" y="2331975"/>
                </a:cubicBezTo>
                <a:cubicBezTo>
                  <a:pt x="8626797" y="2516195"/>
                  <a:pt x="8718907" y="3296616"/>
                  <a:pt x="8668665" y="3457390"/>
                </a:cubicBezTo>
                <a:cubicBezTo>
                  <a:pt x="8618423" y="3618164"/>
                  <a:pt x="8070788" y="3405474"/>
                  <a:pt x="7904990" y="3296617"/>
                </a:cubicBezTo>
                <a:cubicBezTo>
                  <a:pt x="7739192" y="3187760"/>
                  <a:pt x="7941834" y="2864538"/>
                  <a:pt x="7673878" y="2804248"/>
                </a:cubicBezTo>
                <a:cubicBezTo>
                  <a:pt x="7405922" y="2743958"/>
                  <a:pt x="6658995" y="2916454"/>
                  <a:pt x="6297254" y="2934876"/>
                </a:cubicBezTo>
                <a:cubicBezTo>
                  <a:pt x="5935513" y="2953298"/>
                  <a:pt x="5669232" y="3246375"/>
                  <a:pt x="5503434" y="2914779"/>
                </a:cubicBezTo>
                <a:cubicBezTo>
                  <a:pt x="5337636" y="2583183"/>
                  <a:pt x="5565399" y="1044112"/>
                  <a:pt x="5302467" y="945303"/>
                </a:cubicBezTo>
                <a:cubicBezTo>
                  <a:pt x="5039535" y="846494"/>
                  <a:pt x="4311030" y="1993681"/>
                  <a:pt x="3925843" y="2321927"/>
                </a:cubicBezTo>
                <a:cubicBezTo>
                  <a:pt x="3540656" y="2650173"/>
                  <a:pt x="3331315" y="2939900"/>
                  <a:pt x="2991346" y="2914779"/>
                </a:cubicBezTo>
                <a:cubicBezTo>
                  <a:pt x="2651377" y="2889658"/>
                  <a:pt x="2251118" y="2074067"/>
                  <a:pt x="1886028" y="2171201"/>
                </a:cubicBezTo>
                <a:cubicBezTo>
                  <a:pt x="1520938" y="2268335"/>
                  <a:pt x="1100582" y="3284894"/>
                  <a:pt x="800806" y="3497584"/>
                </a:cubicBezTo>
                <a:cubicBezTo>
                  <a:pt x="501030" y="3710274"/>
                  <a:pt x="214652" y="3460740"/>
                  <a:pt x="87373" y="3447342"/>
                </a:cubicBezTo>
                <a:cubicBezTo>
                  <a:pt x="-39906" y="3433944"/>
                  <a:pt x="-1388" y="3425570"/>
                  <a:pt x="37131" y="3417197"/>
                </a:cubicBezTo>
              </a:path>
            </a:pathLst>
          </a:custGeom>
          <a:solidFill>
            <a:srgbClr val="66CCFF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05A2A1-CAF5-4B76-B0C7-B659AF28E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280" y="5201281"/>
            <a:ext cx="2092620" cy="12915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B0B8B40-40CD-4432-8822-CB8299E953D9}"/>
              </a:ext>
            </a:extLst>
          </p:cNvPr>
          <p:cNvSpPr txBox="1">
            <a:spLocks/>
          </p:cNvSpPr>
          <p:nvPr/>
        </p:nvSpPr>
        <p:spPr>
          <a:xfrm>
            <a:off x="742950" y="365126"/>
            <a:ext cx="10610850" cy="43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Помоги Саймону добраться до корма. Называй, что</a:t>
            </a:r>
            <a:r>
              <a:rPr lang="en-US" sz="2000" dirty="0"/>
              <a:t>/</a:t>
            </a:r>
            <a:r>
              <a:rPr lang="ru-RU" sz="2000" dirty="0"/>
              <a:t>кого он встретил на пути.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95E3E72-7668-4DC4-82DB-525C72C0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08" b="94272" l="3919" r="92568">
                        <a14:foregroundMark x1="9459" y1="36993" x2="4459" y2="11933"/>
                        <a14:foregroundMark x1="4459" y1="11933" x2="11757" y2="24463"/>
                        <a14:foregroundMark x1="44189" y1="9427" x2="47162" y2="9427"/>
                        <a14:foregroundMark x1="56622" y1="30668" x2="43649" y2="38544"/>
                        <a14:foregroundMark x1="43649" y1="38544" x2="47162" y2="25418"/>
                        <a14:foregroundMark x1="47162" y1="25418" x2="51216" y2="45227"/>
                        <a14:foregroundMark x1="51216" y1="45227" x2="63378" y2="33294"/>
                        <a14:foregroundMark x1="63378" y1="33294" x2="64324" y2="31265"/>
                        <a14:foregroundMark x1="32838" y1="82578" x2="34054" y2="88902"/>
                        <a14:foregroundMark x1="32027" y1="83413" x2="40946" y2="87828"/>
                        <a14:foregroundMark x1="35000" y1="85203" x2="32027" y2="83413"/>
                        <a14:foregroundMark x1="33108" y1="83174" x2="30811" y2="89141"/>
                        <a14:foregroundMark x1="32838" y1="82936" x2="28108" y2="89737"/>
                        <a14:foregroundMark x1="48649" y1="86874" x2="45676" y2="94391"/>
                        <a14:foregroundMark x1="52703" y1="87112" x2="46486" y2="91766"/>
                        <a14:foregroundMark x1="44459" y1="87589" x2="44459" y2="94391"/>
                        <a14:foregroundMark x1="54865" y1="89141" x2="51216" y2="91766"/>
                        <a14:foregroundMark x1="68243" y1="86277" x2="71486" y2="87112"/>
                        <a14:foregroundMark x1="61351" y1="31504" x2="48919" y2="38067"/>
                        <a14:foregroundMark x1="48919" y1="38067" x2="55135" y2="33294"/>
                        <a14:foregroundMark x1="90541" y1="83652" x2="92568" y2="88425"/>
                        <a14:backgroundMark x1="1216" y1="358" x2="25135" y2="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4341" y="2795082"/>
            <a:ext cx="1334144" cy="1510828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283D78-664E-4757-9929-D508D888F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697" y="2985135"/>
            <a:ext cx="1301169" cy="15108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F6E15A-D488-4CDA-9BEB-423E3734E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64" b="99806" l="1535" r="99183">
                        <a14:foregroundMark x1="41977" y1="21654" x2="53658" y2="25540"/>
                        <a14:foregroundMark x1="62946" y1="13212" x2="85709" y2="6714"/>
                        <a14:foregroundMark x1="85709" y1="6714" x2="85709" y2="6714"/>
                        <a14:foregroundMark x1="86307" y1="5419" x2="75523" y2="23273"/>
                        <a14:foregroundMark x1="75523" y1="23273" x2="75523" y2="23273"/>
                        <a14:foregroundMark x1="44369" y1="22949" x2="44668" y2="23921"/>
                        <a14:foregroundMark x1="67431" y1="8679" x2="75224" y2="19689"/>
                        <a14:foregroundMark x1="64024" y1="9844" x2="64524" y2="7342"/>
                        <a14:foregroundMark x1="76719" y1="3476" x2="84493" y2="885"/>
                        <a14:foregroundMark x1="89595" y1="28454" x2="88399" y2="67055"/>
                        <a14:foregroundMark x1="92884" y1="35600" x2="89296" y2="67379"/>
                        <a14:foregroundMark x1="89296" y1="67379" x2="89296" y2="67379"/>
                        <a14:foregroundMark x1="92884" y1="41105" x2="90193" y2="66731"/>
                        <a14:foregroundMark x1="90193" y1="66731" x2="90193" y2="66731"/>
                        <a14:foregroundMark x1="90492" y1="65760" x2="92884" y2="64465"/>
                        <a14:foregroundMark x1="93183" y1="67703" x2="92286" y2="62845"/>
                        <a14:foregroundMark x1="94080" y1="42077" x2="94678" y2="58959"/>
                        <a14:foregroundMark x1="94678" y1="58959" x2="94678" y2="58959"/>
                        <a14:foregroundMark x1="27307" y1="90415" x2="37174" y2="88795"/>
                        <a14:foregroundMark x1="30596" y1="93329" x2="39286" y2="85233"/>
                        <a14:foregroundMark x1="30596" y1="98856" x2="35679" y2="90091"/>
                        <a14:foregroundMark x1="27905" y1="99827" x2="31493" y2="94301"/>
                        <a14:foregroundMark x1="96472" y1="63169" x2="94977" y2="70963"/>
                        <a14:foregroundMark x1="98884" y1="65760" x2="99183" y2="64788"/>
                        <a14:foregroundMark x1="9627" y1="19041" x2="1535" y2="15479"/>
                        <a14:foregroundMark x1="40781" y1="21006" x2="39286" y2="18394"/>
                        <a14:backgroundMark x1="64142" y1="7707" x2="65039" y2="6390"/>
                        <a14:backgroundMark x1="937" y1="16127" x2="7534" y2="21006"/>
                        <a14:backgroundMark x1="62946" y1="10946" x2="64142" y2="6390"/>
                        <a14:backgroundMark x1="937" y1="15155" x2="7833" y2="20358"/>
                        <a14:backgroundMark x1="63843" y1="10298" x2="65039" y2="8679"/>
                        <a14:backgroundMark x1="64441" y1="5419" x2="64441" y2="7038"/>
                        <a14:backgroundMark x1="1834" y1="15479" x2="8730" y2="20013"/>
                        <a14:backgroundMark x1="63843" y1="10622" x2="65039" y2="7707"/>
                        <a14:backgroundMark x1="2432" y1="16451" x2="2133" y2="164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6778" y="1690688"/>
            <a:ext cx="1334144" cy="123176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8FB231-FEB4-492C-8DB6-44C7752FA6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47344">
            <a:off x="7944211" y="4134145"/>
            <a:ext cx="1344208" cy="10291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DE32003-6653-435F-8826-017EDE84E1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87" b="44880" l="37048" r="61044">
                        <a14:foregroundMark x1="45984" y1="44428" x2="51606" y2="44880"/>
                        <a14:foregroundMark x1="51606" y1="44880" x2="53916" y2="42620"/>
                        <a14:foregroundMark x1="61044" y1="23946" x2="60442" y2="31325"/>
                        <a14:foregroundMark x1="54317" y1="22139" x2="56225" y2="22139"/>
                        <a14:foregroundMark x1="55723" y1="22139" x2="54618" y2="21386"/>
                      </a14:backgroundRemoval>
                    </a14:imgEffect>
                  </a14:imgLayer>
                </a14:imgProps>
              </a:ext>
            </a:extLst>
          </a:blip>
          <a:srcRect l="34147" t="4839" r="36652" b="50534"/>
          <a:stretch/>
        </p:blipFill>
        <p:spPr>
          <a:xfrm>
            <a:off x="9680280" y="3740549"/>
            <a:ext cx="1433692" cy="14607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BA41A0-190D-4736-B12F-8D6ABCD5F7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140526" flipH="1">
            <a:off x="-98547" y="3998024"/>
            <a:ext cx="2580969" cy="21004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F2CEE49-4DAC-4049-B53D-5ABB7C340F60}"/>
              </a:ext>
            </a:extLst>
          </p:cNvPr>
          <p:cNvCxnSpPr/>
          <p:nvPr/>
        </p:nvCxnSpPr>
        <p:spPr>
          <a:xfrm flipH="1">
            <a:off x="1919235" y="5044273"/>
            <a:ext cx="512466" cy="763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A75918F-014C-40F6-B90D-667668C2B8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41" b="92578" l="10000" r="90000">
                        <a14:foregroundMark x1="24022" y1="26953" x2="25000" y2="26953"/>
                        <a14:foregroundMark x1="31957" y1="9180" x2="31630" y2="24023"/>
                        <a14:foregroundMark x1="31630" y1="24023" x2="34674" y2="7227"/>
                        <a14:foregroundMark x1="34674" y1="7227" x2="33370" y2="6641"/>
                        <a14:foregroundMark x1="43152" y1="9375" x2="44348" y2="10156"/>
                        <a14:foregroundMark x1="50870" y1="30078" x2="48587" y2="35742"/>
                        <a14:foregroundMark x1="49783" y1="65820" x2="50326" y2="64063"/>
                        <a14:foregroundMark x1="55326" y1="49023" x2="56087" y2="58984"/>
                        <a14:foregroundMark x1="69022" y1="51367" x2="66196" y2="49023"/>
                        <a14:foregroundMark x1="54891" y1="88086" x2="59239" y2="74805"/>
                        <a14:foregroundMark x1="59239" y1="74805" x2="65109" y2="87500"/>
                        <a14:foregroundMark x1="65109" y1="87500" x2="56630" y2="92578"/>
                        <a14:foregroundMark x1="56630" y1="92578" x2="53152" y2="9257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4425">
            <a:off x="701068" y="1053198"/>
            <a:ext cx="1870915" cy="104120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8C53C59-9242-4967-8E26-1EE3A8F528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41" b="92578" l="10000" r="90000">
                        <a14:foregroundMark x1="24022" y1="26953" x2="25000" y2="26953"/>
                        <a14:foregroundMark x1="31957" y1="9180" x2="31630" y2="24023"/>
                        <a14:foregroundMark x1="31630" y1="24023" x2="34674" y2="7227"/>
                        <a14:foregroundMark x1="34674" y1="7227" x2="33370" y2="6641"/>
                        <a14:foregroundMark x1="43152" y1="9375" x2="44348" y2="10156"/>
                        <a14:foregroundMark x1="50870" y1="30078" x2="48587" y2="35742"/>
                        <a14:foregroundMark x1="49783" y1="65820" x2="50326" y2="64063"/>
                        <a14:foregroundMark x1="55326" y1="49023" x2="56087" y2="58984"/>
                        <a14:foregroundMark x1="69022" y1="51367" x2="66196" y2="49023"/>
                        <a14:foregroundMark x1="54891" y1="88086" x2="59239" y2="74805"/>
                        <a14:foregroundMark x1="59239" y1="74805" x2="65109" y2="87500"/>
                        <a14:foregroundMark x1="65109" y1="87500" x2="56630" y2="92578"/>
                        <a14:foregroundMark x1="56630" y1="92578" x2="53152" y2="9257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4425">
            <a:off x="9772430" y="205497"/>
            <a:ext cx="1870915" cy="104120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DACC81C-1A1A-4832-8E42-052636F17B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41" b="92578" l="10000" r="90000">
                        <a14:foregroundMark x1="24022" y1="26953" x2="25000" y2="26953"/>
                        <a14:foregroundMark x1="31957" y1="9180" x2="31630" y2="24023"/>
                        <a14:foregroundMark x1="31630" y1="24023" x2="34674" y2="7227"/>
                        <a14:foregroundMark x1="34674" y1="7227" x2="33370" y2="6641"/>
                        <a14:foregroundMark x1="43152" y1="9375" x2="44348" y2="10156"/>
                        <a14:foregroundMark x1="50870" y1="30078" x2="48587" y2="35742"/>
                        <a14:foregroundMark x1="49783" y1="65820" x2="50326" y2="64063"/>
                        <a14:foregroundMark x1="55326" y1="49023" x2="56087" y2="58984"/>
                        <a14:foregroundMark x1="69022" y1="51367" x2="66196" y2="49023"/>
                        <a14:foregroundMark x1="54891" y1="88086" x2="59239" y2="74805"/>
                        <a14:foregroundMark x1="59239" y1="74805" x2="65109" y2="87500"/>
                        <a14:foregroundMark x1="65109" y1="87500" x2="56630" y2="92578"/>
                        <a14:foregroundMark x1="56630" y1="92578" x2="53152" y2="9257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04425">
            <a:off x="5665891" y="5701553"/>
            <a:ext cx="1870915" cy="104120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69B4ACB1-A926-45B5-B962-8D995109B1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41" b="92578" l="10000" r="90000">
                        <a14:foregroundMark x1="24022" y1="26953" x2="25000" y2="26953"/>
                        <a14:foregroundMark x1="31957" y1="9180" x2="31630" y2="24023"/>
                        <a14:foregroundMark x1="31630" y1="24023" x2="34674" y2="7227"/>
                        <a14:foregroundMark x1="34674" y1="7227" x2="33370" y2="6641"/>
                        <a14:foregroundMark x1="43152" y1="9375" x2="44348" y2="10156"/>
                        <a14:foregroundMark x1="50870" y1="30078" x2="48587" y2="35742"/>
                        <a14:foregroundMark x1="49783" y1="65820" x2="50326" y2="64063"/>
                        <a14:foregroundMark x1="55326" y1="49023" x2="56087" y2="58984"/>
                        <a14:foregroundMark x1="69022" y1="51367" x2="66196" y2="49023"/>
                        <a14:foregroundMark x1="54891" y1="88086" x2="59239" y2="74805"/>
                        <a14:foregroundMark x1="59239" y1="74805" x2="65109" y2="87500"/>
                        <a14:foregroundMark x1="65109" y1="87500" x2="56630" y2="92578"/>
                        <a14:foregroundMark x1="56630" y1="92578" x2="53152" y2="9257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12810">
            <a:off x="4069102" y="1923313"/>
            <a:ext cx="1554383" cy="865048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833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3.54167E-6 0.00023 C 0.00234 -0.00069 0.00494 -0.00092 0.00729 -0.00162 C 0.00846 -0.00185 0.0138 -0.00579 0.01393 -0.00602 C 0.0177 -0.00926 0.01744 -0.01319 0.02304 -0.01481 L 0.02799 -0.0162 C 0.02929 -0.01713 0.03073 -0.01829 0.03203 -0.01921 C 0.03372 -0.02014 0.03541 -0.02083 0.03698 -0.02199 C 0.03906 -0.02384 0.04075 -0.02639 0.04284 -0.02801 C 0.0444 -0.02917 0.04609 -0.02963 0.04778 -0.03079 C 0.04922 -0.03217 0.05039 -0.03403 0.05182 -0.03518 C 0.05312 -0.03657 0.05455 -0.03704 0.05599 -0.03819 C 0.0582 -0.04005 0.06041 -0.04213 0.0625 -0.04398 C 0.06367 -0.04514 0.06484 -0.04583 0.06588 -0.04699 C 0.06744 -0.04907 0.06914 -0.05092 0.07083 -0.05278 C 0.07213 -0.0544 0.07356 -0.05579 0.07487 -0.05717 C 0.07656 -0.05926 0.07851 -0.06065 0.07981 -0.06319 C 0.0832 -0.06898 0.08125 -0.06667 0.08567 -0.07037 C 0.08645 -0.07245 0.08737 -0.0743 0.08815 -0.07639 C 0.08854 -0.07778 0.08854 -0.0794 0.08893 -0.08079 C 0.08945 -0.08264 0.08997 -0.08472 0.09062 -0.08657 C 0.09244 -0.09236 0.09244 -0.09005 0.09388 -0.09676 C 0.09479 -0.10139 0.09648 -0.11018 0.09713 -0.11597 C 0.09752 -0.11875 0.09765 -0.12176 0.09804 -0.12477 C 0.09765 -0.1375 0.09765 -0.15 0.09713 -0.16273 C 0.09713 -0.16481 0.09648 -0.16667 0.09635 -0.16875 C 0.0957 -0.17454 0.09622 -0.18102 0.09466 -0.18634 C 0.09414 -0.18819 0.09349 -0.19005 0.0931 -0.19213 C 0.09257 -0.19398 0.09257 -0.19606 0.09218 -0.19792 C 0.09192 -0.19954 0.09166 -0.20092 0.0914 -0.20231 C 0.09101 -0.2044 0.09088 -0.20625 0.09062 -0.20833 C 0.0901 -0.21111 0.08945 -0.21412 0.08893 -0.21713 C 0.08867 -0.21852 0.08828 -0.21991 0.08815 -0.22153 C 0.0875 -0.22523 0.08776 -0.22986 0.08645 -0.2331 C 0.08593 -0.23472 0.08528 -0.23611 0.08476 -0.2375 C 0.08333 -0.24213 0.08333 -0.24398 0.08151 -0.24792 C 0.08073 -0.2493 0.07903 -0.25208 0.07903 -0.25185 L 0.07903 -0.25208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03 -0.25208 L 0.07903 -0.25185 C 0.08099 -0.25347 0.0832 -0.2544 0.08515 -0.25648 C 0.08619 -0.25741 0.08645 -0.25995 0.0875 -0.26088 C 0.0888 -0.26204 0.0901 -0.2618 0.0914 -0.26227 C 0.09218 -0.26273 0.09297 -0.26342 0.09375 -0.26389 C 0.09479 -0.26435 0.09596 -0.26458 0.09687 -0.26528 C 0.0983 -0.26597 0.09948 -0.26713 0.10091 -0.26829 C 0.10247 -0.26944 0.10377 -0.27153 0.1056 -0.27268 C 0.10677 -0.27338 0.1082 -0.27361 0.10937 -0.27407 C 0.11601 -0.27685 0.10859 -0.27454 0.1181 -0.27685 C 0.11836 -0.27685 0.12942 -0.27685 0.13294 -0.27407 C 0.14349 -0.26551 0.12773 -0.27592 0.13763 -0.26967 C 0.13841 -0.26875 0.13906 -0.26736 0.13997 -0.26667 C 0.14297 -0.26412 0.14557 -0.26389 0.14856 -0.26088 C 0.14974 -0.25972 0.15052 -0.25764 0.15169 -0.25648 C 0.15377 -0.25417 0.15599 -0.25301 0.15794 -0.25069 C 0.15872 -0.24954 0.1595 -0.24838 0.16028 -0.24768 C 0.16185 -0.2463 0.1651 -0.24467 0.1651 -0.24444 C 0.16575 -0.24329 0.16653 -0.24167 0.16744 -0.24028 C 0.1694 -0.23727 0.17161 -0.23449 0.17356 -0.23148 C 0.175 -0.22963 0.1763 -0.22755 0.17747 -0.22569 C 0.18971 -0.20764 0.17461 -0.23009 0.18463 -0.21551 C 0.18593 -0.21342 0.18724 -0.21134 0.18854 -0.20949 C 0.18932 -0.20856 0.1901 -0.20764 0.19088 -0.20671 C 0.19231 -0.20486 0.19336 -0.20255 0.19479 -0.20069 C 0.19596 -0.19907 0.19739 -0.19792 0.19869 -0.1963 C 0.19974 -0.19514 0.20078 -0.19352 0.20182 -0.1919 C 0.2026 -0.19097 0.20338 -0.19005 0.20416 -0.18912 C 0.2052 -0.18773 0.20625 -0.18611 0.20729 -0.18472 C 0.20807 -0.18356 0.20898 -0.18287 0.20963 -0.18171 C 0.21302 -0.17523 0.21093 -0.17731 0.21354 -0.17153 C 0.21445 -0.16944 0.21575 -0.16782 0.21679 -0.16551 C 0.21784 -0.16296 0.21888 -0.15972 0.21979 -0.15671 C 0.22031 -0.15532 0.22096 -0.15393 0.22148 -0.15255 C 0.22187 -0.15046 0.22239 -0.14838 0.22291 -0.14653 C 0.22369 -0.14398 0.22461 -0.1419 0.22526 -0.13935 C 0.22604 -0.13634 0.22643 -0.13333 0.22682 -0.13055 C 0.22708 -0.12893 0.22721 -0.12731 0.2276 -0.12616 L 0.23086 -0.11736 C 0.23138 -0.11574 0.23203 -0.11458 0.23229 -0.11296 C 0.23255 -0.11134 0.23268 -0.10972 0.2332 -0.10856 C 0.23385 -0.10625 0.23463 -0.10463 0.23554 -0.10255 C 0.23606 -0.10116 0.23659 -0.09977 0.23698 -0.09815 C 0.24231 -0.08102 0.23476 -0.10278 0.24101 -0.08796 C 0.24596 -0.07616 0.24179 -0.08194 0.24648 -0.07616 C 0.24726 -0.0743 0.24817 -0.07245 0.24882 -0.07037 C 0.24935 -0.06852 0.24961 -0.0662 0.25039 -0.06458 C 0.25104 -0.06319 0.25195 -0.06273 0.25273 -0.06157 C 0.25481 -0.0588 0.25716 -0.05625 0.25898 -0.05278 C 0.25976 -0.05139 0.26041 -0.04954 0.26132 -0.04838 C 0.26198 -0.04745 0.26289 -0.04745 0.26367 -0.04699 C 0.27122 -0.03634 0.26315 -0.04676 0.26914 -0.04097 C 0.27005 -0.04028 0.2707 -0.03889 0.27148 -0.03819 C 0.27252 -0.03727 0.27356 -0.0375 0.27461 -0.03657 C 0.27578 -0.03588 0.27669 -0.03472 0.27773 -0.0338 C 0.27851 -0.0331 0.27929 -0.03287 0.28007 -0.03217 C 0.28307 -0.03333 0.28606 -0.03287 0.28867 -0.03518 C 0.28984 -0.03611 0.28958 -0.03935 0.29036 -0.04097 C 0.29088 -0.04282 0.29179 -0.04398 0.2927 -0.04537 C 0.29817 -0.06667 0.29336 -0.0463 0.29505 -0.10116 C 0.29505 -0.10278 0.2957 -0.10393 0.29583 -0.10555 C 0.29583 -0.10694 0.29583 -0.10856 0.29583 -0.10995 L 0.29583 -0.10972 " pathEditMode="relative" rAng="0" ptsTypes="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-0.10972 L 0.29583 -0.10926 C 0.29805 -0.10578 0.30248 -0.09953 0.30469 -0.09282 C 0.30521 -0.0912 0.30534 -0.08865 0.30599 -0.08703 C 0.30651 -0.08541 0.30729 -0.08495 0.30794 -0.08379 C 0.3138 -0.07222 0.30391 -0.08865 0.31367 -0.07338 L 0.3155 -0.07014 C 0.31615 -0.06921 0.31693 -0.06828 0.31745 -0.06736 C 0.31823 -0.06574 0.31914 -0.06435 0.32005 -0.06273 C 0.32136 -0.06065 0.3224 -0.05787 0.32383 -0.05671 C 0.32682 -0.0544 0.325 -0.05532 0.32904 -0.0537 C 0.32982 -0.05277 0.33073 -0.05208 0.33151 -0.05069 C 0.33568 -0.04375 0.33125 -0.04768 0.33529 -0.04467 C 0.33698 -0.0419 0.33854 -0.03842 0.3405 -0.03703 C 0.34167 -0.03611 0.34297 -0.03611 0.34427 -0.03565 C 0.34518 -0.03518 0.34596 -0.03472 0.34688 -0.03379 C 0.34974 -0.03472 0.35287 -0.03449 0.35586 -0.03565 C 0.3569 -0.03611 0.35912 -0.04004 0.36029 -0.04166 C 0.36406 -0.04722 0.3625 -0.0456 0.36667 -0.04745 C 0.36706 -0.0493 0.36732 -0.05092 0.36797 -0.05208 C 0.37123 -0.05995 0.37083 -0.0537 0.37435 -0.06574 C 0.37734 -0.07639 0.37565 -0.07291 0.37878 -0.07777 C 0.38034 -0.08842 0.37813 -0.07592 0.38203 -0.08703 C 0.38242 -0.08819 0.38229 -0.09004 0.38255 -0.09143 C 0.38438 -0.09861 0.38438 -0.09629 0.38646 -0.10208 C 0.38698 -0.10347 0.38737 -0.10509 0.38776 -0.10648 C 0.38906 -0.11574 0.3875 -0.10648 0.39024 -0.11551 C 0.39115 -0.11805 0.39154 -0.12083 0.39219 -0.12315 C 0.39284 -0.12546 0.39349 -0.12731 0.39414 -0.12916 C 0.39466 -0.13078 0.39505 -0.1324 0.39544 -0.13379 C 0.39779 -0.15046 0.39375 -0.12592 0.39792 -0.14143 C 0.3987 -0.14398 0.3987 -0.14768 0.39922 -0.15046 C 0.40013 -0.15463 0.40065 -0.15671 0.40117 -0.16088 C 0.40143 -0.16365 0.40143 -0.1662 0.40182 -0.16852 C 0.40208 -0.17037 0.40274 -0.17152 0.40313 -0.17315 C 0.40339 -0.17453 0.40352 -0.17615 0.40365 -0.17777 C 0.40417 -0.17986 0.40456 -0.18171 0.40508 -0.18356 C 0.40534 -0.18495 0.40534 -0.1868 0.4056 -0.18819 C 0.40703 -0.19514 0.4069 -0.19027 0.40755 -0.19722 C 0.40807 -0.20231 0.40833 -0.2074 0.40886 -0.2125 C 0.40925 -0.21666 0.4099 -0.22037 0.41016 -0.22453 C 0.41068 -0.23333 0.41068 -0.23472 0.41133 -0.24259 C 0.41159 -0.24467 0.41185 -0.24676 0.41211 -0.24884 C 0.41302 -0.25694 0.41315 -0.25231 0.41406 -0.26527 C 0.41419 -0.26852 0.41432 -0.27152 0.41458 -0.2743 C 0.41498 -0.27916 0.41524 -0.28055 0.41589 -0.28518 C 0.41615 -0.2912 0.41628 -0.29699 0.41654 -0.30324 C 0.41667 -0.30463 0.41706 -0.30625 0.41719 -0.30787 C 0.41745 -0.31111 0.41745 -0.31481 0.41784 -0.31828 C 0.4181 -0.32152 0.41862 -0.3243 0.41901 -0.32731 L 0.41979 -0.33194 C 0.41992 -0.33333 0.42018 -0.33472 0.42031 -0.33657 C 0.42083 -0.34051 0.42175 -0.34444 0.42175 -0.34861 L 0.42175 -0.36643 L 0.42175 -0.3662 " pathEditMode="relative" rAng="0" ptsTypes="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1 -0.38449 L 0.4931 -0.38449 C 0.49231 -0.38426 0.49166 -0.38403 0.49088 -0.38333 C 0.49075 -0.3831 0.49049 -0.38241 0.49023 -0.38217 C 0.48984 -0.38148 0.48945 -0.38148 0.48906 -0.38102 C 0.48789 -0.37616 0.48711 -0.37361 0.48632 -0.36805 C 0.48606 -0.3669 0.48593 -0.36528 0.4858 -0.36412 C 0.48554 -0.3625 0.48541 -0.36065 0.48515 -0.35903 C 0.48424 -0.35347 0.4845 -0.35717 0.48372 -0.35023 C 0.48346 -0.34861 0.48346 -0.34653 0.4832 -0.34491 C 0.48307 -0.34352 0.48281 -0.34259 0.48255 -0.3412 C 0.48229 -0.33981 0.48229 -0.33842 0.48203 -0.33727 C 0.48086 -0.32986 0.48125 -0.33472 0.48047 -0.32569 C 0.47981 -0.31944 0.4806 -0.32407 0.47994 -0.3169 C 0.47825 -0.29583 0.4802 -0.32592 0.47877 -0.30255 L 0.47877 -0.30255 L 0.47786 -0.28981 C 0.47773 -0.28773 0.47773 -0.28565 0.4776 -0.28333 C 0.4776 -0.28217 0.47747 -0.28102 0.47734 -0.27963 C 0.47734 -0.27685 0.47721 -0.27361 0.47721 -0.2706 C 0.47721 -0.2544 0.47721 -0.23819 0.47734 -0.22199 C 0.47747 -0.2169 0.4776 -0.21157 0.47786 -0.20648 C 0.47799 -0.20532 0.47799 -0.20393 0.47812 -0.20278 C 0.47825 -0.20139 0.47838 -0.20023 0.47864 -0.19884 C 0.47916 -0.19005 0.47838 -0.20116 0.47929 -0.19005 C 0.47929 -0.18866 0.47942 -0.18727 0.47955 -0.18611 C 0.47955 -0.18472 0.47981 -0.18356 0.47994 -0.18217 C 0.4802 -0.18009 0.48034 -0.17546 0.48047 -0.17338 C 0.4806 -0.17083 0.48073 -0.16805 0.48086 -0.16574 C 0.48099 -0.16435 0.48112 -0.16296 0.48112 -0.1618 C 0.48164 -0.15417 0.48151 -0.15764 0.48177 -0.15139 C 0.48216 -0.13055 0.48229 -0.13426 0.48177 -0.1081 C 0.48177 -0.10648 0.48177 -0.10532 0.48164 -0.10417 C 0.48138 -0.10231 0.48112 -0.10069 0.48086 -0.09907 C 0.48034 -0.08727 0.48112 -0.0993 0.47994 -0.09143 C 0.47981 -0.09028 0.47981 -0.08889 0.47968 -0.0875 C 0.47916 -0.07616 0.47981 -0.08773 0.47929 -0.07847 C 0.47916 -0.06389 0.47929 -0.04954 0.47903 -0.03495 C 0.4789 -0.03009 0.47838 -0.03102 0.47786 -0.03102 L 0.47786 -0.03079 L 0.47786 -0.03102 " pathEditMode="relative" rAng="0" ptsTypes="AAAAAAAAAAAAAAAAAAAAAAAAAAAAAAAAAAAAA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787 -0.03102 L 0.47787 -0.03079 C 0.47943 -0.02847 0.48125 -0.02662 0.48268 -0.02361 C 0.48346 -0.02222 0.48359 -0.01967 0.48399 -0.01782 C 0.48477 -0.01481 0.48633 -0.00995 0.48711 -0.00764 C 0.48828 0.00023 0.48724 -0.00532 0.49024 0.00417 C 0.49076 0.00556 0.49115 0.00718 0.49154 0.00857 C 0.49206 0.01042 0.49219 0.01273 0.49271 0.01435 C 0.49336 0.01621 0.49414 0.01713 0.49466 0.01875 C 0.49518 0.0206 0.49544 0.02292 0.49583 0.02477 C 0.49583 0.025 0.49909 0.03565 0.49961 0.03796 L 0.50091 0.04236 C 0.5013 0.04375 0.50156 0.04537 0.50221 0.04676 C 0.50287 0.04815 0.50339 0.04977 0.50404 0.05116 C 0.50456 0.05232 0.50534 0.05301 0.50599 0.05394 C 0.50651 0.05509 0.50938 0.06019 0.51029 0.06134 C 0.51094 0.06204 0.51159 0.06227 0.51224 0.06273 C 0.51498 0.07153 0.51393 0.06945 0.51901 0.07755 C 0.51966 0.07847 0.52031 0.07963 0.52083 0.08033 C 0.52175 0.08125 0.52266 0.08102 0.52344 0.08195 C 0.53164 0.08982 0.52526 0.08658 0.53216 0.08912 C 0.53932 0.0963 0.53503 0.09306 0.54544 0.09653 L 0.54974 0.09792 C 0.55117 0.09861 0.55274 0.09884 0.55404 0.09954 C 0.55846 0.10162 0.55612 0.10046 0.56107 0.10232 C 0.56198 0.10347 0.56302 0.10486 0.56406 0.10533 C 0.5707 0.1081 0.57474 0.10648 0.58164 0.10533 C 0.58776 0.1007 0.57826 0.1081 0.58607 0.10093 C 0.58737 0.09977 0.58971 0.09792 0.58971 0.09815 C 0.59414 0.09121 0.59219 0.09329 0.59544 0.09074 C 0.59675 0.08866 0.59805 0.08727 0.59922 0.08472 C 0.60169 0.07917 0.60039 0.08148 0.60287 0.07755 C 0.60612 0.06667 0.60208 0.08009 0.60612 0.06875 C 0.61081 0.05533 0.60234 0.07616 0.6099 0.05833 C 0.61003 0.05695 0.61003 0.05533 0.61042 0.05394 C 0.61159 0.05 0.61563 0.03866 0.61732 0.03357 C 0.61797 0.03148 0.61862 0.02963 0.61927 0.02755 L 0.62175 0.01875 C 0.62188 0.0169 0.62253 0.01065 0.62305 0.00857 C 0.62331 0.00695 0.62383 0.00556 0.62422 0.00417 C 0.62448 0.00278 0.62461 0.00116 0.62487 -0.00023 C 0.62526 -0.00231 0.62591 -0.00393 0.62617 -0.00602 C 0.62695 -0.01389 0.62734 -0.02176 0.628 -0.02963 C 0.62917 -0.04491 0.62787 -0.0294 0.62917 -0.04282 C 0.62956 -0.04514 0.62956 -0.04768 0.62995 -0.05 C 0.63008 -0.05162 0.63073 -0.05301 0.63112 -0.0544 C 0.63125 -0.05602 0.63151 -0.05741 0.63177 -0.05879 C 0.63242 -0.06204 0.63281 -0.06273 0.63373 -0.06458 L 0.63373 -0.06435 " pathEditMode="relative" rAng="0" ptsTypes="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73 -0.06435 L 0.63373 -0.06412 C 0.63425 -0.06157 0.6349 -0.05833 0.63542 -0.05578 C 0.63568 -0.05486 0.63581 -0.05486 0.63607 -0.05416 C 0.63711 -0.04907 0.63685 -0.04907 0.6379 -0.04398 C 0.63816 -0.04236 0.63842 -0.04143 0.63881 -0.03958 C 0.64063 -0.02754 0.6392 -0.03402 0.64063 -0.02638 C 0.64349 -0.01087 0.63946 -0.03425 0.64245 -0.0162 C 0.64258 -0.01504 0.64284 -0.01435 0.64297 -0.01319 C 0.64597 0.00811 0.64284 -0.01134 0.64454 -0.00138 C 0.64506 0.00139 0.64545 0.00579 0.6461 0.00741 L 0.64714 0.01019 C 0.64727 0.01088 0.64753 0.01135 0.64766 0.01181 C 0.64792 0.01227 0.64818 0.01274 0.64844 0.0132 C 0.6487 0.01366 0.64896 0.01413 0.64935 0.01459 C 0.64948 0.01505 0.64974 0.01575 0.64987 0.01621 C 0.65066 0.01783 0.65105 0.01783 0.65183 0.01899 C 0.65209 0.01945 0.65235 0.02038 0.65261 0.02061 C 0.65391 0.02084 0.65521 0.02061 0.65652 0.02061 L 0.65652 0.02084 " pathEditMode="relative" rAng="0" ptsTypes="AAAAAAAAAAAAAAAAA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34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Саймон мечтает о….. Нажимай на облачко и называй.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Obernisova</cp:lastModifiedBy>
  <cp:revision>12</cp:revision>
  <dcterms:created xsi:type="dcterms:W3CDTF">2023-04-02T08:14:23Z</dcterms:created>
  <dcterms:modified xsi:type="dcterms:W3CDTF">2023-12-07T13:30:09Z</dcterms:modified>
</cp:coreProperties>
</file>