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5FD"/>
    <a:srgbClr val="EF9C58"/>
    <a:srgbClr val="F0A059"/>
    <a:srgbClr val="5EAA12"/>
    <a:srgbClr val="A95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FE89B-8D7D-4917-949B-F0AD95979F78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2DD94-C252-4072-BA06-53DD7ACD6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7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2DD94-C252-4072-BA06-53DD7ACD6E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2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E932-D3FF-432A-89E4-D27ECADD82E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2044-B85D-4EA7-A01F-16165FA07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2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E932-D3FF-432A-89E4-D27ECADD82E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2044-B85D-4EA7-A01F-16165FA07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4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E932-D3FF-432A-89E4-D27ECADD82E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2044-B85D-4EA7-A01F-16165FA07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3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E932-D3FF-432A-89E4-D27ECADD82E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2044-B85D-4EA7-A01F-16165FA07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3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E932-D3FF-432A-89E4-D27ECADD82E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2044-B85D-4EA7-A01F-16165FA07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E932-D3FF-432A-89E4-D27ECADD82E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2044-B85D-4EA7-A01F-16165FA07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0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E932-D3FF-432A-89E4-D27ECADD82E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2044-B85D-4EA7-A01F-16165FA07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4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E932-D3FF-432A-89E4-D27ECADD82E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2044-B85D-4EA7-A01F-16165FA07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5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E932-D3FF-432A-89E4-D27ECADD82E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2044-B85D-4EA7-A01F-16165FA07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0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E932-D3FF-432A-89E4-D27ECADD82E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2044-B85D-4EA7-A01F-16165FA07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8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E932-D3FF-432A-89E4-D27ECADD82E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2044-B85D-4EA7-A01F-16165FA07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5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9E932-D3FF-432A-89E4-D27ECADD82E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B2044-B85D-4EA7-A01F-16165FA07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microsoft.com/office/2007/relationships/hdphoto" Target="../media/hdphoto9.wdp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5.png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09988"/>
            <a:ext cx="9144000" cy="2743959"/>
          </a:xfr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Презентация. Автоматизация 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 smtClean="0"/>
              <a:t>]</a:t>
            </a:r>
            <a:r>
              <a:rPr lang="ru-RU" dirty="0" smtClean="0"/>
              <a:t> в словах. Животные.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6722" y="4417047"/>
            <a:ext cx="5628862" cy="1178683"/>
          </a:xfrm>
          <a:solidFill>
            <a:srgbClr val="71D5FD">
              <a:alpha val="72000"/>
            </a:srgbClr>
          </a:solidFill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Найди тень животного.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«Один много»</a:t>
            </a:r>
          </a:p>
          <a:p>
            <a:endParaRPr lang="ru-RU" dirty="0">
              <a:solidFill>
                <a:srgbClr val="F0A0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" b="100000" l="1757" r="100000">
                        <a14:foregroundMark x1="73108" y1="22604" x2="78243" y2="20721"/>
                        <a14:foregroundMark x1="78243" y1="20721" x2="74324" y2="16380"/>
                        <a14:foregroundMark x1="87973" y1="17609" x2="89595" y2="15725"/>
                        <a14:foregroundMark x1="92703" y1="17363" x2="92703" y2="207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337" y="630732"/>
            <a:ext cx="1890251" cy="31189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216" b="81216" l="10000" r="91757">
                        <a14:foregroundMark x1="78649" y1="35270" x2="84865" y2="28649"/>
                        <a14:foregroundMark x1="82838" y1="35405" x2="87703" y2="44865"/>
                        <a14:foregroundMark x1="16486" y1="44324" x2="17568" y2="55270"/>
                        <a14:backgroundMark x1="19054" y1="56892" x2="18784" y2="53784"/>
                        <a14:backgroundMark x1="18514" y1="46757" x2="17838" y2="43649"/>
                      </a14:backgroundRemoval>
                    </a14:imgEffect>
                  </a14:imgLayer>
                </a14:imgProps>
              </a:ext>
            </a:extLst>
          </a:blip>
          <a:srcRect l="11514" t="25073" r="8425" b="16733"/>
          <a:stretch/>
        </p:blipFill>
        <p:spPr>
          <a:xfrm>
            <a:off x="8689798" y="4351526"/>
            <a:ext cx="3275977" cy="2381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3" b="100000" l="0" r="997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7699" y="626842"/>
            <a:ext cx="3066543" cy="308726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/>
          <a:srcRect l="9652" t="12263" r="9183" b="13071"/>
          <a:stretch/>
        </p:blipFill>
        <p:spPr>
          <a:xfrm>
            <a:off x="5850474" y="900580"/>
            <a:ext cx="3459818" cy="2304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57" l="0" r="98649">
                        <a14:foregroundMark x1="7973" y1="10285" x2="6892" y2="6815"/>
                        <a14:foregroundMark x1="10946" y1="5452" x2="10946" y2="3841"/>
                        <a14:foregroundMark x1="19865" y1="6196" x2="33378" y2="7559"/>
                        <a14:foregroundMark x1="25000" y1="42255" x2="44595" y2="21437"/>
                        <a14:foregroundMark x1="29189" y1="65180" x2="30676" y2="72739"/>
                        <a14:foregroundMark x1="44595" y1="67038" x2="45541" y2="91822"/>
                        <a14:foregroundMark x1="77568" y1="80050" x2="69595" y2="93680"/>
                        <a14:foregroundMark x1="88919" y1="80917" x2="89189" y2="91078"/>
                        <a14:foregroundMark x1="89730" y1="44610" x2="96081" y2="69517"/>
                        <a14:backgroundMark x1="90676" y1="69517" x2="90676" y2="61090"/>
                        <a14:backgroundMark x1="92432" y1="61338" x2="91351" y2="568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2458" y="365125"/>
            <a:ext cx="2660442" cy="290131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7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1144" y="3780834"/>
            <a:ext cx="3359670" cy="24556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518" b="81150" l="0" r="100000">
                        <a14:foregroundMark x1="82109" y1="38498" x2="79393" y2="43610"/>
                        <a14:foregroundMark x1="78594" y1="38339" x2="78275" y2="44888"/>
                        <a14:foregroundMark x1="90735" y1="38339" x2="92971" y2="41374"/>
                        <a14:foregroundMark x1="88019" y1="37380" x2="90096" y2="38339"/>
                        <a14:foregroundMark x1="92492" y1="38498" x2="94089" y2="43450"/>
                        <a14:foregroundMark x1="86422" y1="59265" x2="90096" y2="72045"/>
                      </a14:backgroundRemoval>
                    </a14:imgEffect>
                  </a14:imgLayer>
                </a14:imgProps>
              </a:ext>
            </a:extLst>
          </a:blip>
          <a:srcRect l="760" t="26771" r="1137" b="18878"/>
          <a:stretch/>
        </p:blipFill>
        <p:spPr>
          <a:xfrm>
            <a:off x="0" y="4637588"/>
            <a:ext cx="3608638" cy="199926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5337" y="68485"/>
            <a:ext cx="8002664" cy="36933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Догадайся, какое животное спряталось. Назови и нажми на тень.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" b="100000" l="1757" r="100000">
                        <a14:foregroundMark x1="73108" y1="22604" x2="78243" y2="20721"/>
                        <a14:foregroundMark x1="78243" y1="20721" x2="74324" y2="16380"/>
                        <a14:foregroundMark x1="87973" y1="17609" x2="89595" y2="15725"/>
                        <a14:foregroundMark x1="92703" y1="17363" x2="92703" y2="20721"/>
                      </a14:backgroundRemoval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337" y="630732"/>
            <a:ext cx="1890251" cy="31189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3" b="100000" l="0" r="9973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7699" y="643776"/>
            <a:ext cx="3066543" cy="308726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9652" t="12263" r="9183" b="13071"/>
          <a:stretch/>
        </p:blipFill>
        <p:spPr>
          <a:xfrm>
            <a:off x="5850474" y="892113"/>
            <a:ext cx="3459818" cy="23042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57" l="0" r="98649">
                        <a14:foregroundMark x1="7973" y1="10285" x2="6892" y2="6815"/>
                        <a14:foregroundMark x1="10946" y1="5452" x2="10946" y2="3841"/>
                        <a14:foregroundMark x1="19865" y1="6196" x2="33378" y2="7559"/>
                        <a14:foregroundMark x1="25000" y1="42255" x2="44595" y2="21437"/>
                        <a14:foregroundMark x1="29189" y1="65180" x2="30676" y2="72739"/>
                        <a14:foregroundMark x1="44595" y1="67038" x2="45541" y2="91822"/>
                        <a14:foregroundMark x1="77568" y1="80050" x2="69595" y2="93680"/>
                        <a14:foregroundMark x1="88919" y1="80917" x2="89189" y2="91078"/>
                        <a14:foregroundMark x1="89730" y1="44610" x2="96081" y2="69517"/>
                        <a14:backgroundMark x1="90676" y1="69517" x2="90676" y2="61090"/>
                        <a14:backgroundMark x1="92432" y1="61338" x2="91351" y2="56877"/>
                      </a14:backgroundRemoval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2458" y="365125"/>
            <a:ext cx="2660442" cy="290131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518" b="81150" l="0" r="100000">
                        <a14:foregroundMark x1="82109" y1="38498" x2="79393" y2="43610"/>
                        <a14:foregroundMark x1="78594" y1="38339" x2="78275" y2="44888"/>
                        <a14:foregroundMark x1="90735" y1="38339" x2="92971" y2="41374"/>
                        <a14:foregroundMark x1="88019" y1="37380" x2="90096" y2="38339"/>
                        <a14:foregroundMark x1="92492" y1="38498" x2="94089" y2="43450"/>
                        <a14:foregroundMark x1="86422" y1="59265" x2="90096" y2="72045"/>
                      </a14:backgroundRemoval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l="760" t="26771" r="1137" b="18878"/>
          <a:stretch/>
        </p:blipFill>
        <p:spPr>
          <a:xfrm>
            <a:off x="0" y="4645293"/>
            <a:ext cx="3608638" cy="199926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74" b="100000" l="0" r="1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9288" y="3797768"/>
            <a:ext cx="3359670" cy="24556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9798" y="4353278"/>
            <a:ext cx="327993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12192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35871" y="432835"/>
            <a:ext cx="3020781" cy="139279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" b="100000" l="1757" r="100000">
                        <a14:foregroundMark x1="73108" y1="22604" x2="78243" y2="20721"/>
                        <a14:foregroundMark x1="78243" y1="20721" x2="74324" y2="16380"/>
                        <a14:foregroundMark x1="87973" y1="17609" x2="89595" y2="15725"/>
                        <a14:foregroundMark x1="92703" y1="17363" x2="92703" y2="20721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493" y="344069"/>
            <a:ext cx="933475" cy="154023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30120" y="5362282"/>
            <a:ext cx="3020781" cy="139279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871" y="3752384"/>
            <a:ext cx="3020781" cy="139279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3996" y="2042733"/>
            <a:ext cx="3020781" cy="139279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21185" y="5351323"/>
            <a:ext cx="3020781" cy="139279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21186" y="3752384"/>
            <a:ext cx="3020781" cy="139279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21187" y="2031774"/>
            <a:ext cx="3020781" cy="139279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33019" y="432835"/>
            <a:ext cx="3020781" cy="139279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18" b="81150" l="0" r="100000">
                        <a14:foregroundMark x1="82109" y1="38498" x2="79393" y2="43610"/>
                        <a14:foregroundMark x1="78594" y1="38339" x2="78275" y2="44888"/>
                        <a14:foregroundMark x1="90735" y1="38339" x2="92971" y2="41374"/>
                        <a14:foregroundMark x1="88019" y1="37380" x2="90096" y2="38339"/>
                        <a14:foregroundMark x1="92492" y1="38498" x2="94089" y2="43450"/>
                        <a14:foregroundMark x1="86422" y1="59265" x2="90096" y2="72045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760" t="26771" r="1137" b="18878"/>
          <a:stretch/>
        </p:blipFill>
        <p:spPr>
          <a:xfrm>
            <a:off x="483094" y="2061056"/>
            <a:ext cx="2461102" cy="136350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74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3773455"/>
            <a:ext cx="1876693" cy="137171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080" y="5246568"/>
            <a:ext cx="2240586" cy="16242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" b="100000" l="1757" r="100000">
                        <a14:foregroundMark x1="73108" y1="22604" x2="78243" y2="20721"/>
                        <a14:foregroundMark x1="78243" y1="20721" x2="74324" y2="16380"/>
                        <a14:foregroundMark x1="87973" y1="17609" x2="89595" y2="15725"/>
                        <a14:foregroundMark x1="92703" y1="17363" x2="92703" y2="20721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8662" y="3779091"/>
            <a:ext cx="761423" cy="12563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" b="100000" l="1757" r="100000">
                        <a14:foregroundMark x1="73108" y1="22604" x2="78243" y2="20721"/>
                        <a14:foregroundMark x1="78243" y1="20721" x2="74324" y2="16380"/>
                        <a14:foregroundMark x1="87973" y1="17609" x2="89595" y2="15725"/>
                        <a14:foregroundMark x1="92703" y1="17363" x2="92703" y2="20721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306975" y="3831140"/>
            <a:ext cx="756626" cy="12563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" b="100000" l="1757" r="100000">
                        <a14:foregroundMark x1="73108" y1="22604" x2="78243" y2="20721"/>
                        <a14:foregroundMark x1="78243" y1="20721" x2="74324" y2="16380"/>
                        <a14:foregroundMark x1="87973" y1="17609" x2="89595" y2="15725"/>
                        <a14:foregroundMark x1="92703" y1="17363" x2="92703" y2="20721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4205" y="3820605"/>
            <a:ext cx="761423" cy="12563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18" b="81150" l="0" r="100000">
                        <a14:foregroundMark x1="82109" y1="38498" x2="79393" y2="43610"/>
                        <a14:foregroundMark x1="78594" y1="38339" x2="78275" y2="44888"/>
                        <a14:foregroundMark x1="90735" y1="38339" x2="92971" y2="41374"/>
                        <a14:foregroundMark x1="88019" y1="37380" x2="90096" y2="38339"/>
                        <a14:foregroundMark x1="92492" y1="38498" x2="94089" y2="43450"/>
                        <a14:foregroundMark x1="86422" y1="59265" x2="90096" y2="72045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760" t="26771" r="1137" b="18878"/>
          <a:stretch/>
        </p:blipFill>
        <p:spPr>
          <a:xfrm>
            <a:off x="8381243" y="456276"/>
            <a:ext cx="1293673" cy="716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18" b="81150" l="0" r="100000">
                        <a14:foregroundMark x1="82109" y1="38498" x2="79393" y2="43610"/>
                        <a14:foregroundMark x1="78594" y1="38339" x2="78275" y2="44888"/>
                        <a14:foregroundMark x1="90735" y1="38339" x2="92971" y2="41374"/>
                        <a14:foregroundMark x1="88019" y1="37380" x2="90096" y2="38339"/>
                        <a14:foregroundMark x1="92492" y1="38498" x2="94089" y2="43450"/>
                        <a14:foregroundMark x1="86422" y1="59265" x2="90096" y2="72045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760" t="26771" r="1137" b="18878"/>
          <a:stretch/>
        </p:blipFill>
        <p:spPr>
          <a:xfrm>
            <a:off x="9100238" y="1085980"/>
            <a:ext cx="1293673" cy="716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18" b="81150" l="0" r="100000">
                        <a14:foregroundMark x1="82109" y1="38498" x2="79393" y2="43610"/>
                        <a14:foregroundMark x1="78594" y1="38339" x2="78275" y2="44888"/>
                        <a14:foregroundMark x1="90735" y1="38339" x2="92971" y2="41374"/>
                        <a14:foregroundMark x1="88019" y1="37380" x2="90096" y2="38339"/>
                        <a14:foregroundMark x1="92492" y1="38498" x2="94089" y2="43450"/>
                        <a14:foregroundMark x1="86422" y1="59265" x2="90096" y2="72045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760" t="26771" r="1137" b="18878"/>
          <a:stretch/>
        </p:blipFill>
        <p:spPr>
          <a:xfrm>
            <a:off x="9892511" y="438015"/>
            <a:ext cx="1293673" cy="716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74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5842" y="2096375"/>
            <a:ext cx="1204473" cy="88037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74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0860" y="2460660"/>
            <a:ext cx="1204473" cy="88037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4877" y="5411708"/>
            <a:ext cx="1340039" cy="9714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74916" y="5699241"/>
            <a:ext cx="1337575" cy="971404"/>
          </a:xfrm>
          <a:prstGeom prst="rect">
            <a:avLst/>
          </a:prstGeom>
        </p:spPr>
      </p:pic>
      <p:sp>
        <p:nvSpPr>
          <p:cNvPr id="36" name="Стрелка вправо 35"/>
          <p:cNvSpPr/>
          <p:nvPr/>
        </p:nvSpPr>
        <p:spPr>
          <a:xfrm rot="1843626">
            <a:off x="2931157" y="2984480"/>
            <a:ext cx="5797256" cy="203693"/>
          </a:xfrm>
          <a:prstGeom prst="rightArrow">
            <a:avLst/>
          </a:prstGeom>
          <a:solidFill>
            <a:srgbClr val="5EAA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20420018">
            <a:off x="3230183" y="1864302"/>
            <a:ext cx="5365921" cy="215815"/>
          </a:xfrm>
          <a:prstGeom prst="rightArrow">
            <a:avLst/>
          </a:prstGeom>
          <a:solidFill>
            <a:srgbClr val="5EAA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20213192">
            <a:off x="3110616" y="3702127"/>
            <a:ext cx="5456728" cy="177971"/>
          </a:xfrm>
          <a:prstGeom prst="rightArrow">
            <a:avLst/>
          </a:prstGeom>
          <a:solidFill>
            <a:srgbClr val="5EAA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3283601" y="6001230"/>
            <a:ext cx="5132269" cy="225610"/>
          </a:xfrm>
          <a:prstGeom prst="rightArrow">
            <a:avLst/>
          </a:prstGeom>
          <a:solidFill>
            <a:srgbClr val="5EAA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18521" y="16504"/>
            <a:ext cx="8002664" cy="307777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Назови животное во множественном числе. (Нажми на животное).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48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47</Words>
  <Application>Microsoft Office PowerPoint</Application>
  <PresentationFormat>Широкоэкранный</PresentationFormat>
  <Paragraphs>6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Презентация. Автоматизация [р] в словах. Животные.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Мышкина Виктория</dc:creator>
  <cp:lastModifiedBy>Obernisova</cp:lastModifiedBy>
  <cp:revision>10</cp:revision>
  <dcterms:created xsi:type="dcterms:W3CDTF">2023-05-13T14:23:56Z</dcterms:created>
  <dcterms:modified xsi:type="dcterms:W3CDTF">2023-12-08T09:16:17Z</dcterms:modified>
</cp:coreProperties>
</file>