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A98E4-C4E1-4045-8093-4F34F2B9F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BEF6E7-F9B3-4BAE-8DF7-284FEC0F0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728ED2-AEF6-4543-AC4D-4A28D35F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E2CF20-C5C6-44E6-8BDC-867F0744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B2A272-C279-4B34-AE49-B346A429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7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774BC-91F8-455D-A5D6-1F122C0A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41DF01-4833-476B-9D60-DA25683DF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0DF37A-50EC-4321-A263-63502F2D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54D216-C725-42D8-96C9-547952C6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CA5DA0-64B9-46B4-9491-61B304E6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A60285E-E0E4-4BE8-ACA5-C72027A67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8557CB-15DB-439F-AB56-164981C63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C4AB8A-05E7-469A-91A4-998C1CE4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8DBDBC-B1FC-4B27-BF1C-5612F864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6204BD-DB23-489C-968B-9AF0AEBC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6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105AC9-E1FB-49BC-9936-AF10DA49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E9A954-4158-45DE-BCD0-530379F21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3CBD13-82F9-4BB0-AE20-A9B1387C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8967A5-664F-4638-80FD-9B5730DE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35D000-478A-4441-84B0-A9FD8BA7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B9A60-D7CF-42E5-A80B-735F80D3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93EBFB-9431-4DBD-B766-5431216D9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4A9C2F-0F66-402B-A9B0-362FEF5C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5AF218-ACEB-4FBB-8F72-5DD1945E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D36C4-E13C-49E0-85CF-C63F04CA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9FA8F-4A59-4DA1-8E54-DB0865D9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CAFE22-E808-41E3-8E27-6D7B00BD1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3B2054-BF43-4908-AF37-97206EE33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319F8D-05C1-4EEE-B16A-1FF99B03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9B49F-89ED-4D4B-A1FA-84909D0C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2046F5-CA0B-44A0-B384-750A2B7E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CCD95-7A3D-46F4-A3C1-2E73C6D6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081096-20EB-4777-9F31-55FD3766E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2F9C96-D792-4765-8AC6-2596896B4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6A08238-B1E1-4D7A-8427-42303F05C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6B8845A-F2E5-4447-A4FF-315FB9902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DA30FB-26EA-472F-BE60-E0AB24B4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4B60D20-6207-4778-B75B-7BAA7E2D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B3E432-0A1E-4ECB-B32A-BDCD0847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7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973C8-C6FD-4FB1-8190-6897D12E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23E30F-AEBC-45C0-90F4-BC5DF998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ECEA335-765D-41AC-BDAB-BB952D7D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84442E6-9778-41BB-A0C7-AE5F6C85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5F1444C-4454-4922-B7DF-F1F33162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79DB192-5871-47AE-AD0C-CEFE2CBB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F7B338-12A0-43D8-AD7D-5079C705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1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B4FB5-CF5A-40E1-BDF1-7A8EFA9B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F232C6-0FD1-40A1-907A-D337D133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A68913-B719-46E5-955D-9511BB6A6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919ACB-9F03-4330-B6C6-B29CF9B1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7585FC-CB84-4DC1-A716-E60339DB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E66E2B-8B15-4C83-8BA6-3B725C59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954DC-B2D5-4A0E-B369-4FE61F37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17F52AB-FCBA-43A1-B07F-CFB6D76F3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F120FF-180F-4CAE-89B7-3B406E7E8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03E0A1-8E71-4DEA-92D1-B1ECDDB5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FF5275-CFE5-4672-9B98-606BE993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627C5C-170B-4585-9E44-EA1C3661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0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996C0-C73F-4D12-A97F-AA6D4E17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F11D4F-FAA0-4331-B35C-0141AD14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23BBCE-FEA2-4C4F-B645-E0D84A5D4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371B-07C7-466E-A5D8-52AA16F0ACB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B6EE1C-DA27-4D8B-9578-BF0615CC8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429AD4-DEF3-4924-A67E-DF3411B4C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F8A1-3622-4D79-AF98-E12FCD13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88967E-FED7-4C37-A20C-EC6F3DA5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B022E21-3CA3-4922-B202-A84881242F05}"/>
              </a:ext>
            </a:extLst>
          </p:cNvPr>
          <p:cNvSpPr/>
          <p:nvPr/>
        </p:nvSpPr>
        <p:spPr>
          <a:xfrm>
            <a:off x="1495425" y="990599"/>
            <a:ext cx="8953500" cy="4448175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автоматизацию [Р] в слогах и в начале слова.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 мопса. Просим ребёнка повторить слог (любой) – затем мопс прыгнет.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мопса (Черныш) разбросал игрушки, помоги их собрать в коробку. Называй игрушку.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Мопс хочет поиграть в игру «Съедобное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несъедобное». Помоги ему разобраться, что можно есть, а что нет.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BA1EE6-EB35-4BF3-8040-CDBF7316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68" y="4067104"/>
            <a:ext cx="3138334" cy="27908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2AF8B5-7D05-4D32-9D98-476E11702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37834" y="3969878"/>
            <a:ext cx="3138334" cy="278806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7DAF89A-3080-465A-BF1F-BCC8C61E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272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A9B07F-2464-42CE-AA19-E1C39AB7D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43" y="2911665"/>
            <a:ext cx="3123362" cy="27695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99EC3B-1569-4FAA-8553-B1CA8F9D026C}"/>
              </a:ext>
            </a:extLst>
          </p:cNvPr>
          <p:cNvSpPr/>
          <p:nvPr/>
        </p:nvSpPr>
        <p:spPr>
          <a:xfrm>
            <a:off x="292317" y="151356"/>
            <a:ext cx="5314604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Помоги мопсу Роме съесть корм, для этого называй слог. (Логопед сам называет слог, который нужно повторить).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7F409E-EF50-4086-9175-4B1E481BD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39" y="5642907"/>
            <a:ext cx="1584006" cy="9776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3CBABD-325B-4E8D-A93F-1A976E47B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042" y="4843508"/>
            <a:ext cx="1357227" cy="837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C50CCA-D517-43DD-A6BF-38E271BE5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69" y="5642907"/>
            <a:ext cx="1471353" cy="9081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811B245-F6C6-45F7-9B02-08A664FAA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19" y="4805207"/>
            <a:ext cx="1357227" cy="837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8CDCB5F-8956-47C0-87D1-A3D50E64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557" y="5782877"/>
            <a:ext cx="1357229" cy="8377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A437FB5-61DA-4E56-BE16-24EA2C979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947" y="4843508"/>
            <a:ext cx="1357227" cy="837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441D09-1650-4922-81B1-6463F7960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02" y="981530"/>
            <a:ext cx="2191770" cy="2285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23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10925 0.2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25 0.24907 L 0.17526 0.057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26 0.05717 L 0.30808 0.19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8 0.19653 L 0.40755 0.05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55 0.05393 L 0.52813 0.19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13 0.19653 L 0.59115 0.0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2A975C-DDEF-4846-A794-00CB6563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FB9C327-C694-44E3-BF4B-D6AA6EB483A9}"/>
              </a:ext>
            </a:extLst>
          </p:cNvPr>
          <p:cNvSpPr txBox="1">
            <a:spLocks/>
          </p:cNvSpPr>
          <p:nvPr/>
        </p:nvSpPr>
        <p:spPr>
          <a:xfrm>
            <a:off x="405939" y="167234"/>
            <a:ext cx="5690061" cy="55597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Черныш разбросал по всей комнате игрушки, давай соберём их корзину. Что ты хочешь убрать?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8E6282-35D1-40FC-8EA7-9C188EDB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6761">
            <a:off x="5443688" y="3273680"/>
            <a:ext cx="1537161" cy="15371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760A06-C236-4E55-948B-4A5BB48C2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67" y="5112469"/>
            <a:ext cx="1745890" cy="11654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3027B02-933F-4A53-834C-83BEDDA42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86" y="5754459"/>
            <a:ext cx="1458688" cy="9604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A8BA89-34E8-4FA5-8ADB-727C1CBA6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6793" y="4209634"/>
            <a:ext cx="1485207" cy="11487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E982DB5-23A3-4FBE-A3F6-A488B3022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243" y="4412040"/>
            <a:ext cx="1180516" cy="12831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EA5AFE9-ACDC-405E-B030-07AAA0673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230">
            <a:off x="9210546" y="4919871"/>
            <a:ext cx="2000136" cy="15667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ACA0A6F-57C6-4BE3-97CF-633BE4CD90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32" y="3090158"/>
            <a:ext cx="2946932" cy="2613099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79460BD-C3CB-49E4-87FD-5324AB3DC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9" y="4025338"/>
            <a:ext cx="2477912" cy="290212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2F49BC-B521-426A-8C86-B706E3FD62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2" y="5229959"/>
            <a:ext cx="1745889" cy="16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1539 0.04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53437 0.027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9701 0.14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0326 0.272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733 -0.05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63437 0.1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FDE9C2-F51A-4847-9148-6377DBC7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C731E9-E164-462A-A184-7218A6FC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60" y="1587730"/>
            <a:ext cx="3359911" cy="2984269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1912AF6-6A02-4593-A2C9-27DA222E7965}"/>
              </a:ext>
            </a:extLst>
          </p:cNvPr>
          <p:cNvSpPr txBox="1">
            <a:spLocks/>
          </p:cNvSpPr>
          <p:nvPr/>
        </p:nvSpPr>
        <p:spPr>
          <a:xfrm>
            <a:off x="405939" y="167234"/>
            <a:ext cx="5690061" cy="61416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Мопс Рома пытается разобраться, что съедобное, а что нельзя есть. Помоги ему. Назови все картинки, съедобные оставь. Остальное убери (картинки сами вылетают за край).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145458-2CAC-404E-8A0E-4B643B92C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404" y="59169"/>
            <a:ext cx="2545788" cy="20340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800EAFF-6F1A-47D6-BE10-8CF483A122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63" y="2136776"/>
            <a:ext cx="1526419" cy="20340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2E0BE8-2F03-4F43-A45A-6129E4777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87" y="4170859"/>
            <a:ext cx="2108499" cy="24355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FCB5C25-6CC9-4AF1-9D79-A7D6003BC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6" y="3827664"/>
            <a:ext cx="3034887" cy="22809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5CEDE37-D46F-43E1-9051-309ED1E3F1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" y="1045587"/>
            <a:ext cx="2282599" cy="24474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4EE7392-F032-4A76-A1F1-91516F581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49" y="4912823"/>
            <a:ext cx="1984677" cy="198467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1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137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Obernisova</cp:lastModifiedBy>
  <cp:revision>9</cp:revision>
  <dcterms:created xsi:type="dcterms:W3CDTF">2023-03-27T12:55:41Z</dcterms:created>
  <dcterms:modified xsi:type="dcterms:W3CDTF">2023-12-08T09:19:56Z</dcterms:modified>
</cp:coreProperties>
</file>