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</p:sldIdLst>
  <p:sldSz cx="7556500" cy="10388600" type="custom"/>
  <p:notesSz cx="7556500" cy="10388600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7556500" cy="103886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